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sldIdLst>
    <p:sldId id="256" r:id="rId6"/>
    <p:sldId id="273" r:id="rId7"/>
    <p:sldId id="274" r:id="rId8"/>
    <p:sldId id="277" r:id="rId9"/>
    <p:sldId id="276" r:id="rId10"/>
    <p:sldId id="279" r:id="rId11"/>
    <p:sldId id="275" r:id="rId12"/>
    <p:sldId id="257" r:id="rId13"/>
    <p:sldId id="261" r:id="rId14"/>
    <p:sldId id="266" r:id="rId15"/>
    <p:sldId id="262" r:id="rId16"/>
    <p:sldId id="265" r:id="rId17"/>
    <p:sldId id="258" r:id="rId18"/>
    <p:sldId id="268" r:id="rId19"/>
    <p:sldId id="269" r:id="rId20"/>
    <p:sldId id="270" r:id="rId21"/>
    <p:sldId id="271" r:id="rId22"/>
    <p:sldId id="272" r:id="rId23"/>
    <p:sldId id="280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72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D&#367;v&#283;ra\GRAF%2012+13%20D&#367;v&#283;ra%20v%20&#250;stavn&#237;%20instituce%20CZ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%20v%20parlament%20+%20vl&#225;du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rel\Obr&#225;zky%20a%20grafy%20-%20politick&#233;\D&#367;v&#283;ra%20v%20parlament%20+%20vl&#225;du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D&#367;v&#283;ra\D&#367;v&#283;ra%20v%20parlament%20+%20vl&#225;d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D&#367;v&#283;ra\D&#367;v&#283;ra%20v%20parlament%20+%20vl&#225;d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D&#367;v&#283;ra\D&#367;v&#283;ra%20v%20parlament%20+%20vl&#225;du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D&#367;v&#283;ra\D&#367;v&#283;ra%20v%20parlament%20+%20vl&#225;du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OECD%20z&#225;jem%20o%20politiku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rel\Obr&#225;zky%20a%20grafy%20-%20politick&#233;\Graf%20presti&#382;%20povol&#225;n&#23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President</c:v>
                </c:pt>
              </c:strCache>
            </c:strRef>
          </c:tx>
          <c:marker>
            <c:symbol val="none"/>
          </c:marker>
          <c:cat>
            <c:strRef>
              <c:f>List1!$B$1:$GS$1</c:f>
              <c:strCache>
                <c:ptCount val="200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  <c:pt idx="141">
                  <c:v>2012/5</c:v>
                </c:pt>
                <c:pt idx="142">
                  <c:v>2012/6</c:v>
                </c:pt>
                <c:pt idx="143">
                  <c:v>2012/9</c:v>
                </c:pt>
                <c:pt idx="144">
                  <c:v>2012/10</c:v>
                </c:pt>
                <c:pt idx="145">
                  <c:v>2012/11</c:v>
                </c:pt>
                <c:pt idx="146">
                  <c:v>2012/12</c:v>
                </c:pt>
                <c:pt idx="147">
                  <c:v>2013/1</c:v>
                </c:pt>
                <c:pt idx="148">
                  <c:v>2013/2</c:v>
                </c:pt>
                <c:pt idx="149">
                  <c:v>2013/3</c:v>
                </c:pt>
                <c:pt idx="150">
                  <c:v>2013/4</c:v>
                </c:pt>
                <c:pt idx="151">
                  <c:v>2013/5</c:v>
                </c:pt>
                <c:pt idx="152">
                  <c:v>2013/6</c:v>
                </c:pt>
                <c:pt idx="153">
                  <c:v>2013/9</c:v>
                </c:pt>
                <c:pt idx="154">
                  <c:v>2013/10</c:v>
                </c:pt>
                <c:pt idx="155">
                  <c:v>2013/11</c:v>
                </c:pt>
                <c:pt idx="156">
                  <c:v>2013/12</c:v>
                </c:pt>
                <c:pt idx="157">
                  <c:v>2014/1</c:v>
                </c:pt>
                <c:pt idx="158">
                  <c:v>2014/2</c:v>
                </c:pt>
                <c:pt idx="159">
                  <c:v>2014/3</c:v>
                </c:pt>
                <c:pt idx="160">
                  <c:v>2014/4</c:v>
                </c:pt>
                <c:pt idx="161">
                  <c:v>2014/5</c:v>
                </c:pt>
                <c:pt idx="162">
                  <c:v>2014/6</c:v>
                </c:pt>
                <c:pt idx="163">
                  <c:v>2014/9</c:v>
                </c:pt>
                <c:pt idx="164">
                  <c:v>2014/10</c:v>
                </c:pt>
                <c:pt idx="165">
                  <c:v>2014/11</c:v>
                </c:pt>
                <c:pt idx="166">
                  <c:v>2014/12</c:v>
                </c:pt>
                <c:pt idx="167">
                  <c:v>2015/1</c:v>
                </c:pt>
                <c:pt idx="168">
                  <c:v>2015/2</c:v>
                </c:pt>
                <c:pt idx="169">
                  <c:v>2015/3</c:v>
                </c:pt>
                <c:pt idx="170">
                  <c:v>2015/4</c:v>
                </c:pt>
                <c:pt idx="171">
                  <c:v>2015/5</c:v>
                </c:pt>
                <c:pt idx="172">
                  <c:v>2015/6</c:v>
                </c:pt>
                <c:pt idx="173">
                  <c:v>2015/7</c:v>
                </c:pt>
                <c:pt idx="174">
                  <c:v>2015/8</c:v>
                </c:pt>
                <c:pt idx="175">
                  <c:v>2015/9</c:v>
                </c:pt>
                <c:pt idx="176">
                  <c:v>2015/10</c:v>
                </c:pt>
                <c:pt idx="177">
                  <c:v>2015/11</c:v>
                </c:pt>
                <c:pt idx="178">
                  <c:v>2016/3</c:v>
                </c:pt>
                <c:pt idx="179">
                  <c:v>2016/9</c:v>
                </c:pt>
                <c:pt idx="180">
                  <c:v>2016/12</c:v>
                </c:pt>
                <c:pt idx="181">
                  <c:v>2017/2</c:v>
                </c:pt>
                <c:pt idx="182">
                  <c:v>2017/3</c:v>
                </c:pt>
                <c:pt idx="183">
                  <c:v>2017/4</c:v>
                </c:pt>
                <c:pt idx="184">
                  <c:v>2017/5</c:v>
                </c:pt>
                <c:pt idx="185">
                  <c:v>2017/6</c:v>
                </c:pt>
                <c:pt idx="186">
                  <c:v>2017/9</c:v>
                </c:pt>
                <c:pt idx="187">
                  <c:v>2017/10</c:v>
                </c:pt>
                <c:pt idx="188">
                  <c:v>2017/12</c:v>
                </c:pt>
                <c:pt idx="189">
                  <c:v>2018/1</c:v>
                </c:pt>
                <c:pt idx="190">
                  <c:v>2018/2</c:v>
                </c:pt>
                <c:pt idx="191">
                  <c:v>2018/3</c:v>
                </c:pt>
                <c:pt idx="192">
                  <c:v>2018/4</c:v>
                </c:pt>
                <c:pt idx="193">
                  <c:v>2018/5</c:v>
                </c:pt>
                <c:pt idx="194">
                  <c:v>2018/6</c:v>
                </c:pt>
                <c:pt idx="195">
                  <c:v>2018/9</c:v>
                </c:pt>
                <c:pt idx="196">
                  <c:v>2018/10</c:v>
                </c:pt>
                <c:pt idx="197">
                  <c:v>2018/11</c:v>
                </c:pt>
                <c:pt idx="198">
                  <c:v>2018/12</c:v>
                </c:pt>
                <c:pt idx="199">
                  <c:v>2019/1</c:v>
                </c:pt>
              </c:strCache>
            </c:strRef>
          </c:cat>
          <c:val>
            <c:numRef>
              <c:f>List1!$B$2:$GS$2</c:f>
              <c:numCache>
                <c:formatCode>General</c:formatCode>
                <c:ptCount val="200"/>
                <c:pt idx="0">
                  <c:v>78</c:v>
                </c:pt>
                <c:pt idx="1">
                  <c:v>82</c:v>
                </c:pt>
                <c:pt idx="2">
                  <c:v>78</c:v>
                </c:pt>
                <c:pt idx="3">
                  <c:v>78</c:v>
                </c:pt>
                <c:pt idx="4">
                  <c:v>84</c:v>
                </c:pt>
                <c:pt idx="5">
                  <c:v>87</c:v>
                </c:pt>
                <c:pt idx="6">
                  <c:v>75</c:v>
                </c:pt>
                <c:pt idx="7">
                  <c:v>68</c:v>
                </c:pt>
                <c:pt idx="8">
                  <c:v>66</c:v>
                </c:pt>
                <c:pt idx="9">
                  <c:v>65</c:v>
                </c:pt>
                <c:pt idx="10">
                  <c:v>68</c:v>
                </c:pt>
                <c:pt idx="11">
                  <c:v>65</c:v>
                </c:pt>
                <c:pt idx="12">
                  <c:v>64</c:v>
                </c:pt>
                <c:pt idx="13">
                  <c:v>62</c:v>
                </c:pt>
                <c:pt idx="14">
                  <c:v>66</c:v>
                </c:pt>
                <c:pt idx="15">
                  <c:v>64</c:v>
                </c:pt>
                <c:pt idx="16">
                  <c:v>65</c:v>
                </c:pt>
                <c:pt idx="17">
                  <c:v>61</c:v>
                </c:pt>
                <c:pt idx="18">
                  <c:v>62</c:v>
                </c:pt>
                <c:pt idx="19">
                  <c:v>60</c:v>
                </c:pt>
                <c:pt idx="20">
                  <c:v>71</c:v>
                </c:pt>
                <c:pt idx="21">
                  <c:v>61</c:v>
                </c:pt>
                <c:pt idx="22">
                  <c:v>60</c:v>
                </c:pt>
                <c:pt idx="23">
                  <c:v>63</c:v>
                </c:pt>
                <c:pt idx="24">
                  <c:v>58</c:v>
                </c:pt>
                <c:pt idx="25">
                  <c:v>51</c:v>
                </c:pt>
                <c:pt idx="26">
                  <c:v>54</c:v>
                </c:pt>
                <c:pt idx="27">
                  <c:v>46</c:v>
                </c:pt>
                <c:pt idx="28">
                  <c:v>49</c:v>
                </c:pt>
                <c:pt idx="29">
                  <c:v>51</c:v>
                </c:pt>
                <c:pt idx="30">
                  <c:v>49</c:v>
                </c:pt>
                <c:pt idx="31">
                  <c:v>55</c:v>
                </c:pt>
                <c:pt idx="32">
                  <c:v>51</c:v>
                </c:pt>
                <c:pt idx="33">
                  <c:v>51</c:v>
                </c:pt>
                <c:pt idx="34">
                  <c:v>56</c:v>
                </c:pt>
                <c:pt idx="35">
                  <c:v>53</c:v>
                </c:pt>
                <c:pt idx="36">
                  <c:v>55</c:v>
                </c:pt>
                <c:pt idx="37">
                  <c:v>55</c:v>
                </c:pt>
                <c:pt idx="38">
                  <c:v>54</c:v>
                </c:pt>
                <c:pt idx="39">
                  <c:v>51</c:v>
                </c:pt>
                <c:pt idx="40">
                  <c:v>55</c:v>
                </c:pt>
                <c:pt idx="41">
                  <c:v>55</c:v>
                </c:pt>
                <c:pt idx="42">
                  <c:v>60</c:v>
                </c:pt>
                <c:pt idx="43">
                  <c:v>54</c:v>
                </c:pt>
                <c:pt idx="44">
                  <c:v>54</c:v>
                </c:pt>
                <c:pt idx="45">
                  <c:v>54</c:v>
                </c:pt>
                <c:pt idx="46">
                  <c:v>50</c:v>
                </c:pt>
                <c:pt idx="47">
                  <c:v>51</c:v>
                </c:pt>
                <c:pt idx="48">
                  <c:v>54</c:v>
                </c:pt>
                <c:pt idx="49">
                  <c:v>45</c:v>
                </c:pt>
                <c:pt idx="50">
                  <c:v>55</c:v>
                </c:pt>
                <c:pt idx="51">
                  <c:v>58</c:v>
                </c:pt>
                <c:pt idx="52">
                  <c:v>58</c:v>
                </c:pt>
                <c:pt idx="53">
                  <c:v>58</c:v>
                </c:pt>
                <c:pt idx="54">
                  <c:v>58</c:v>
                </c:pt>
                <c:pt idx="55">
                  <c:v>58</c:v>
                </c:pt>
                <c:pt idx="56">
                  <c:v>64</c:v>
                </c:pt>
                <c:pt idx="57">
                  <c:v>63</c:v>
                </c:pt>
                <c:pt idx="58">
                  <c:v>63</c:v>
                </c:pt>
                <c:pt idx="59">
                  <c:v>61</c:v>
                </c:pt>
                <c:pt idx="60">
                  <c:v>64</c:v>
                </c:pt>
                <c:pt idx="61">
                  <c:v>66</c:v>
                </c:pt>
                <c:pt idx="62">
                  <c:v>66</c:v>
                </c:pt>
                <c:pt idx="63">
                  <c:v>72</c:v>
                </c:pt>
                <c:pt idx="64">
                  <c:v>71</c:v>
                </c:pt>
                <c:pt idx="65">
                  <c:v>77</c:v>
                </c:pt>
                <c:pt idx="66">
                  <c:v>72</c:v>
                </c:pt>
                <c:pt idx="67">
                  <c:v>77</c:v>
                </c:pt>
                <c:pt idx="68">
                  <c:v>74</c:v>
                </c:pt>
                <c:pt idx="69">
                  <c:v>75</c:v>
                </c:pt>
                <c:pt idx="70">
                  <c:v>73</c:v>
                </c:pt>
                <c:pt idx="71">
                  <c:v>73</c:v>
                </c:pt>
                <c:pt idx="72">
                  <c:v>72</c:v>
                </c:pt>
                <c:pt idx="73">
                  <c:v>71</c:v>
                </c:pt>
                <c:pt idx="74">
                  <c:v>71</c:v>
                </c:pt>
                <c:pt idx="75">
                  <c:v>69</c:v>
                </c:pt>
                <c:pt idx="76">
                  <c:v>67</c:v>
                </c:pt>
                <c:pt idx="77">
                  <c:v>71</c:v>
                </c:pt>
                <c:pt idx="78">
                  <c:v>72</c:v>
                </c:pt>
                <c:pt idx="79">
                  <c:v>71</c:v>
                </c:pt>
                <c:pt idx="80">
                  <c:v>71</c:v>
                </c:pt>
                <c:pt idx="81">
                  <c:v>69</c:v>
                </c:pt>
                <c:pt idx="82">
                  <c:v>69</c:v>
                </c:pt>
                <c:pt idx="83">
                  <c:v>69</c:v>
                </c:pt>
                <c:pt idx="84">
                  <c:v>74</c:v>
                </c:pt>
                <c:pt idx="85">
                  <c:v>68</c:v>
                </c:pt>
                <c:pt idx="86">
                  <c:v>73</c:v>
                </c:pt>
                <c:pt idx="87">
                  <c:v>71</c:v>
                </c:pt>
                <c:pt idx="88">
                  <c:v>74</c:v>
                </c:pt>
                <c:pt idx="89">
                  <c:v>74</c:v>
                </c:pt>
                <c:pt idx="90">
                  <c:v>70</c:v>
                </c:pt>
                <c:pt idx="91">
                  <c:v>73</c:v>
                </c:pt>
                <c:pt idx="92">
                  <c:v>72</c:v>
                </c:pt>
                <c:pt idx="93">
                  <c:v>76</c:v>
                </c:pt>
                <c:pt idx="94">
                  <c:v>73</c:v>
                </c:pt>
                <c:pt idx="95">
                  <c:v>74</c:v>
                </c:pt>
                <c:pt idx="96">
                  <c:v>71</c:v>
                </c:pt>
                <c:pt idx="97">
                  <c:v>71</c:v>
                </c:pt>
                <c:pt idx="98">
                  <c:v>66</c:v>
                </c:pt>
                <c:pt idx="99">
                  <c:v>66</c:v>
                </c:pt>
                <c:pt idx="100">
                  <c:v>66</c:v>
                </c:pt>
                <c:pt idx="101">
                  <c:v>58</c:v>
                </c:pt>
                <c:pt idx="102">
                  <c:v>63</c:v>
                </c:pt>
                <c:pt idx="103">
                  <c:v>63</c:v>
                </c:pt>
                <c:pt idx="104">
                  <c:v>62</c:v>
                </c:pt>
                <c:pt idx="105">
                  <c:v>67</c:v>
                </c:pt>
                <c:pt idx="106">
                  <c:v>65</c:v>
                </c:pt>
                <c:pt idx="107">
                  <c:v>63</c:v>
                </c:pt>
                <c:pt idx="108">
                  <c:v>60</c:v>
                </c:pt>
                <c:pt idx="109">
                  <c:v>65</c:v>
                </c:pt>
                <c:pt idx="110">
                  <c:v>67</c:v>
                </c:pt>
                <c:pt idx="111">
                  <c:v>65</c:v>
                </c:pt>
                <c:pt idx="112">
                  <c:v>65</c:v>
                </c:pt>
                <c:pt idx="113">
                  <c:v>61</c:v>
                </c:pt>
                <c:pt idx="114">
                  <c:v>66</c:v>
                </c:pt>
                <c:pt idx="115">
                  <c:v>59</c:v>
                </c:pt>
                <c:pt idx="116">
                  <c:v>61</c:v>
                </c:pt>
                <c:pt idx="117">
                  <c:v>68</c:v>
                </c:pt>
                <c:pt idx="118">
                  <c:v>68</c:v>
                </c:pt>
                <c:pt idx="119">
                  <c:v>69</c:v>
                </c:pt>
                <c:pt idx="120">
                  <c:v>66</c:v>
                </c:pt>
                <c:pt idx="121">
                  <c:v>74</c:v>
                </c:pt>
                <c:pt idx="122">
                  <c:v>67</c:v>
                </c:pt>
                <c:pt idx="123">
                  <c:v>72</c:v>
                </c:pt>
                <c:pt idx="124">
                  <c:v>64</c:v>
                </c:pt>
                <c:pt idx="125">
                  <c:v>70</c:v>
                </c:pt>
                <c:pt idx="126">
                  <c:v>70</c:v>
                </c:pt>
                <c:pt idx="127">
                  <c:v>69</c:v>
                </c:pt>
                <c:pt idx="128">
                  <c:v>65</c:v>
                </c:pt>
                <c:pt idx="129">
                  <c:v>67</c:v>
                </c:pt>
                <c:pt idx="130">
                  <c:v>68</c:v>
                </c:pt>
                <c:pt idx="131">
                  <c:v>59</c:v>
                </c:pt>
                <c:pt idx="132">
                  <c:v>55</c:v>
                </c:pt>
                <c:pt idx="133">
                  <c:v>54</c:v>
                </c:pt>
                <c:pt idx="134">
                  <c:v>57</c:v>
                </c:pt>
                <c:pt idx="135">
                  <c:v>57</c:v>
                </c:pt>
                <c:pt idx="136">
                  <c:v>58</c:v>
                </c:pt>
                <c:pt idx="137">
                  <c:v>57</c:v>
                </c:pt>
                <c:pt idx="138">
                  <c:v>56</c:v>
                </c:pt>
                <c:pt idx="139">
                  <c:v>53</c:v>
                </c:pt>
                <c:pt idx="140">
                  <c:v>47</c:v>
                </c:pt>
                <c:pt idx="141">
                  <c:v>49</c:v>
                </c:pt>
                <c:pt idx="142">
                  <c:v>51</c:v>
                </c:pt>
                <c:pt idx="143">
                  <c:v>52</c:v>
                </c:pt>
                <c:pt idx="144">
                  <c:v>50</c:v>
                </c:pt>
                <c:pt idx="145">
                  <c:v>55</c:v>
                </c:pt>
                <c:pt idx="146">
                  <c:v>53</c:v>
                </c:pt>
                <c:pt idx="147">
                  <c:v>26</c:v>
                </c:pt>
                <c:pt idx="148">
                  <c:v>26</c:v>
                </c:pt>
                <c:pt idx="149">
                  <c:v>61</c:v>
                </c:pt>
                <c:pt idx="150">
                  <c:v>61</c:v>
                </c:pt>
                <c:pt idx="151">
                  <c:v>52</c:v>
                </c:pt>
                <c:pt idx="152">
                  <c:v>50</c:v>
                </c:pt>
                <c:pt idx="153">
                  <c:v>53</c:v>
                </c:pt>
                <c:pt idx="154">
                  <c:v>51</c:v>
                </c:pt>
                <c:pt idx="155">
                  <c:v>39</c:v>
                </c:pt>
                <c:pt idx="156">
                  <c:v>41</c:v>
                </c:pt>
                <c:pt idx="157">
                  <c:v>42</c:v>
                </c:pt>
                <c:pt idx="158">
                  <c:v>43</c:v>
                </c:pt>
                <c:pt idx="159">
                  <c:v>49</c:v>
                </c:pt>
                <c:pt idx="160">
                  <c:v>49</c:v>
                </c:pt>
                <c:pt idx="161">
                  <c:v>50</c:v>
                </c:pt>
                <c:pt idx="162">
                  <c:v>52</c:v>
                </c:pt>
                <c:pt idx="163">
                  <c:v>55</c:v>
                </c:pt>
                <c:pt idx="164">
                  <c:v>58</c:v>
                </c:pt>
                <c:pt idx="165">
                  <c:v>37</c:v>
                </c:pt>
                <c:pt idx="166">
                  <c:v>34</c:v>
                </c:pt>
                <c:pt idx="167">
                  <c:v>44</c:v>
                </c:pt>
                <c:pt idx="168">
                  <c:v>44</c:v>
                </c:pt>
                <c:pt idx="169">
                  <c:v>47</c:v>
                </c:pt>
                <c:pt idx="170">
                  <c:v>47</c:v>
                </c:pt>
                <c:pt idx="171">
                  <c:v>46</c:v>
                </c:pt>
                <c:pt idx="172">
                  <c:v>45</c:v>
                </c:pt>
                <c:pt idx="173">
                  <c:v>45</c:v>
                </c:pt>
                <c:pt idx="174">
                  <c:v>55</c:v>
                </c:pt>
                <c:pt idx="175">
                  <c:v>55</c:v>
                </c:pt>
                <c:pt idx="176">
                  <c:v>51</c:v>
                </c:pt>
                <c:pt idx="177">
                  <c:v>56</c:v>
                </c:pt>
                <c:pt idx="178">
                  <c:v>62</c:v>
                </c:pt>
                <c:pt idx="179">
                  <c:v>57</c:v>
                </c:pt>
                <c:pt idx="180">
                  <c:v>56</c:v>
                </c:pt>
                <c:pt idx="181">
                  <c:v>54</c:v>
                </c:pt>
                <c:pt idx="182">
                  <c:v>55</c:v>
                </c:pt>
                <c:pt idx="183">
                  <c:v>55</c:v>
                </c:pt>
                <c:pt idx="184">
                  <c:v>41</c:v>
                </c:pt>
                <c:pt idx="185">
                  <c:v>48</c:v>
                </c:pt>
                <c:pt idx="186">
                  <c:v>51</c:v>
                </c:pt>
                <c:pt idx="187">
                  <c:v>50</c:v>
                </c:pt>
                <c:pt idx="188">
                  <c:v>55</c:v>
                </c:pt>
                <c:pt idx="189">
                  <c:v>55</c:v>
                </c:pt>
                <c:pt idx="190">
                  <c:v>56</c:v>
                </c:pt>
                <c:pt idx="191">
                  <c:v>50</c:v>
                </c:pt>
                <c:pt idx="192">
                  <c:v>49</c:v>
                </c:pt>
                <c:pt idx="193">
                  <c:v>51</c:v>
                </c:pt>
                <c:pt idx="194">
                  <c:v>51</c:v>
                </c:pt>
                <c:pt idx="195">
                  <c:v>51</c:v>
                </c:pt>
                <c:pt idx="196">
                  <c:v>47</c:v>
                </c:pt>
                <c:pt idx="197">
                  <c:v>50</c:v>
                </c:pt>
                <c:pt idx="198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74-4F86-B1B8-F042497D80D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Government</c:v>
                </c:pt>
              </c:strCache>
            </c:strRef>
          </c:tx>
          <c:marker>
            <c:symbol val="none"/>
          </c:marker>
          <c:cat>
            <c:strRef>
              <c:f>List1!$B$1:$GS$1</c:f>
              <c:strCache>
                <c:ptCount val="200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  <c:pt idx="141">
                  <c:v>2012/5</c:v>
                </c:pt>
                <c:pt idx="142">
                  <c:v>2012/6</c:v>
                </c:pt>
                <c:pt idx="143">
                  <c:v>2012/9</c:v>
                </c:pt>
                <c:pt idx="144">
                  <c:v>2012/10</c:v>
                </c:pt>
                <c:pt idx="145">
                  <c:v>2012/11</c:v>
                </c:pt>
                <c:pt idx="146">
                  <c:v>2012/12</c:v>
                </c:pt>
                <c:pt idx="147">
                  <c:v>2013/1</c:v>
                </c:pt>
                <c:pt idx="148">
                  <c:v>2013/2</c:v>
                </c:pt>
                <c:pt idx="149">
                  <c:v>2013/3</c:v>
                </c:pt>
                <c:pt idx="150">
                  <c:v>2013/4</c:v>
                </c:pt>
                <c:pt idx="151">
                  <c:v>2013/5</c:v>
                </c:pt>
                <c:pt idx="152">
                  <c:v>2013/6</c:v>
                </c:pt>
                <c:pt idx="153">
                  <c:v>2013/9</c:v>
                </c:pt>
                <c:pt idx="154">
                  <c:v>2013/10</c:v>
                </c:pt>
                <c:pt idx="155">
                  <c:v>2013/11</c:v>
                </c:pt>
                <c:pt idx="156">
                  <c:v>2013/12</c:v>
                </c:pt>
                <c:pt idx="157">
                  <c:v>2014/1</c:v>
                </c:pt>
                <c:pt idx="158">
                  <c:v>2014/2</c:v>
                </c:pt>
                <c:pt idx="159">
                  <c:v>2014/3</c:v>
                </c:pt>
                <c:pt idx="160">
                  <c:v>2014/4</c:v>
                </c:pt>
                <c:pt idx="161">
                  <c:v>2014/5</c:v>
                </c:pt>
                <c:pt idx="162">
                  <c:v>2014/6</c:v>
                </c:pt>
                <c:pt idx="163">
                  <c:v>2014/9</c:v>
                </c:pt>
                <c:pt idx="164">
                  <c:v>2014/10</c:v>
                </c:pt>
                <c:pt idx="165">
                  <c:v>2014/11</c:v>
                </c:pt>
                <c:pt idx="166">
                  <c:v>2014/12</c:v>
                </c:pt>
                <c:pt idx="167">
                  <c:v>2015/1</c:v>
                </c:pt>
                <c:pt idx="168">
                  <c:v>2015/2</c:v>
                </c:pt>
                <c:pt idx="169">
                  <c:v>2015/3</c:v>
                </c:pt>
                <c:pt idx="170">
                  <c:v>2015/4</c:v>
                </c:pt>
                <c:pt idx="171">
                  <c:v>2015/5</c:v>
                </c:pt>
                <c:pt idx="172">
                  <c:v>2015/6</c:v>
                </c:pt>
                <c:pt idx="173">
                  <c:v>2015/7</c:v>
                </c:pt>
                <c:pt idx="174">
                  <c:v>2015/8</c:v>
                </c:pt>
                <c:pt idx="175">
                  <c:v>2015/9</c:v>
                </c:pt>
                <c:pt idx="176">
                  <c:v>2015/10</c:v>
                </c:pt>
                <c:pt idx="177">
                  <c:v>2015/11</c:v>
                </c:pt>
                <c:pt idx="178">
                  <c:v>2016/3</c:v>
                </c:pt>
                <c:pt idx="179">
                  <c:v>2016/9</c:v>
                </c:pt>
                <c:pt idx="180">
                  <c:v>2016/12</c:v>
                </c:pt>
                <c:pt idx="181">
                  <c:v>2017/2</c:v>
                </c:pt>
                <c:pt idx="182">
                  <c:v>2017/3</c:v>
                </c:pt>
                <c:pt idx="183">
                  <c:v>2017/4</c:v>
                </c:pt>
                <c:pt idx="184">
                  <c:v>2017/5</c:v>
                </c:pt>
                <c:pt idx="185">
                  <c:v>2017/6</c:v>
                </c:pt>
                <c:pt idx="186">
                  <c:v>2017/9</c:v>
                </c:pt>
                <c:pt idx="187">
                  <c:v>2017/10</c:v>
                </c:pt>
                <c:pt idx="188">
                  <c:v>2017/12</c:v>
                </c:pt>
                <c:pt idx="189">
                  <c:v>2018/1</c:v>
                </c:pt>
                <c:pt idx="190">
                  <c:v>2018/2</c:v>
                </c:pt>
                <c:pt idx="191">
                  <c:v>2018/3</c:v>
                </c:pt>
                <c:pt idx="192">
                  <c:v>2018/4</c:v>
                </c:pt>
                <c:pt idx="193">
                  <c:v>2018/5</c:v>
                </c:pt>
                <c:pt idx="194">
                  <c:v>2018/6</c:v>
                </c:pt>
                <c:pt idx="195">
                  <c:v>2018/9</c:v>
                </c:pt>
                <c:pt idx="196">
                  <c:v>2018/10</c:v>
                </c:pt>
                <c:pt idx="197">
                  <c:v>2018/11</c:v>
                </c:pt>
                <c:pt idx="198">
                  <c:v>2018/12</c:v>
                </c:pt>
                <c:pt idx="199">
                  <c:v>2019/1</c:v>
                </c:pt>
              </c:strCache>
            </c:strRef>
          </c:cat>
          <c:val>
            <c:numRef>
              <c:f>List1!$B$3:$GS$3</c:f>
              <c:numCache>
                <c:formatCode>General</c:formatCode>
                <c:ptCount val="200"/>
                <c:pt idx="0">
                  <c:v>48</c:v>
                </c:pt>
                <c:pt idx="1">
                  <c:v>53</c:v>
                </c:pt>
                <c:pt idx="2">
                  <c:v>45</c:v>
                </c:pt>
                <c:pt idx="3">
                  <c:v>46</c:v>
                </c:pt>
                <c:pt idx="4">
                  <c:v>51</c:v>
                </c:pt>
                <c:pt idx="5">
                  <c:v>50</c:v>
                </c:pt>
                <c:pt idx="6">
                  <c:v>43</c:v>
                </c:pt>
                <c:pt idx="7">
                  <c:v>43</c:v>
                </c:pt>
                <c:pt idx="8">
                  <c:v>38</c:v>
                </c:pt>
                <c:pt idx="9">
                  <c:v>35</c:v>
                </c:pt>
                <c:pt idx="10">
                  <c:v>22</c:v>
                </c:pt>
                <c:pt idx="11">
                  <c:v>26</c:v>
                </c:pt>
                <c:pt idx="12">
                  <c:v>35</c:v>
                </c:pt>
                <c:pt idx="13">
                  <c:v>33</c:v>
                </c:pt>
                <c:pt idx="14">
                  <c:v>28</c:v>
                </c:pt>
                <c:pt idx="15">
                  <c:v>14</c:v>
                </c:pt>
                <c:pt idx="16">
                  <c:v>25</c:v>
                </c:pt>
                <c:pt idx="17">
                  <c:v>50</c:v>
                </c:pt>
                <c:pt idx="18">
                  <c:v>47</c:v>
                </c:pt>
                <c:pt idx="19">
                  <c:v>42</c:v>
                </c:pt>
                <c:pt idx="20">
                  <c:v>42</c:v>
                </c:pt>
                <c:pt idx="21">
                  <c:v>39</c:v>
                </c:pt>
                <c:pt idx="22">
                  <c:v>41</c:v>
                </c:pt>
                <c:pt idx="23">
                  <c:v>44</c:v>
                </c:pt>
                <c:pt idx="24">
                  <c:v>41</c:v>
                </c:pt>
                <c:pt idx="25">
                  <c:v>40</c:v>
                </c:pt>
                <c:pt idx="26">
                  <c:v>38</c:v>
                </c:pt>
                <c:pt idx="27">
                  <c:v>37</c:v>
                </c:pt>
                <c:pt idx="28">
                  <c:v>36</c:v>
                </c:pt>
                <c:pt idx="29">
                  <c:v>30</c:v>
                </c:pt>
                <c:pt idx="30">
                  <c:v>27</c:v>
                </c:pt>
                <c:pt idx="31">
                  <c:v>21</c:v>
                </c:pt>
                <c:pt idx="32">
                  <c:v>19</c:v>
                </c:pt>
                <c:pt idx="33">
                  <c:v>27</c:v>
                </c:pt>
                <c:pt idx="34">
                  <c:v>25</c:v>
                </c:pt>
                <c:pt idx="35">
                  <c:v>30</c:v>
                </c:pt>
                <c:pt idx="36">
                  <c:v>33</c:v>
                </c:pt>
                <c:pt idx="37">
                  <c:v>39</c:v>
                </c:pt>
                <c:pt idx="38">
                  <c:v>35</c:v>
                </c:pt>
                <c:pt idx="39">
                  <c:v>33</c:v>
                </c:pt>
                <c:pt idx="40">
                  <c:v>34</c:v>
                </c:pt>
                <c:pt idx="41">
                  <c:v>38</c:v>
                </c:pt>
                <c:pt idx="42">
                  <c:v>39</c:v>
                </c:pt>
                <c:pt idx="43">
                  <c:v>34</c:v>
                </c:pt>
                <c:pt idx="44">
                  <c:v>41</c:v>
                </c:pt>
                <c:pt idx="45">
                  <c:v>46</c:v>
                </c:pt>
                <c:pt idx="46">
                  <c:v>42</c:v>
                </c:pt>
                <c:pt idx="47">
                  <c:v>43</c:v>
                </c:pt>
                <c:pt idx="48">
                  <c:v>43</c:v>
                </c:pt>
                <c:pt idx="49">
                  <c:v>48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49</c:v>
                </c:pt>
                <c:pt idx="54">
                  <c:v>39</c:v>
                </c:pt>
                <c:pt idx="55">
                  <c:v>47</c:v>
                </c:pt>
                <c:pt idx="56">
                  <c:v>40</c:v>
                </c:pt>
                <c:pt idx="57">
                  <c:v>36</c:v>
                </c:pt>
                <c:pt idx="58">
                  <c:v>35</c:v>
                </c:pt>
                <c:pt idx="59">
                  <c:v>29</c:v>
                </c:pt>
                <c:pt idx="60">
                  <c:v>36</c:v>
                </c:pt>
                <c:pt idx="61">
                  <c:v>35</c:v>
                </c:pt>
                <c:pt idx="62">
                  <c:v>29</c:v>
                </c:pt>
                <c:pt idx="63">
                  <c:v>37</c:v>
                </c:pt>
                <c:pt idx="64">
                  <c:v>26</c:v>
                </c:pt>
                <c:pt idx="65">
                  <c:v>33</c:v>
                </c:pt>
                <c:pt idx="66">
                  <c:v>28</c:v>
                </c:pt>
                <c:pt idx="67">
                  <c:v>36</c:v>
                </c:pt>
                <c:pt idx="68">
                  <c:v>26</c:v>
                </c:pt>
                <c:pt idx="69">
                  <c:v>35</c:v>
                </c:pt>
                <c:pt idx="70">
                  <c:v>40</c:v>
                </c:pt>
                <c:pt idx="71">
                  <c:v>31</c:v>
                </c:pt>
                <c:pt idx="72">
                  <c:v>28</c:v>
                </c:pt>
                <c:pt idx="73">
                  <c:v>34</c:v>
                </c:pt>
                <c:pt idx="74">
                  <c:v>31</c:v>
                </c:pt>
                <c:pt idx="75">
                  <c:v>27</c:v>
                </c:pt>
                <c:pt idx="76">
                  <c:v>14</c:v>
                </c:pt>
                <c:pt idx="77">
                  <c:v>32</c:v>
                </c:pt>
                <c:pt idx="78">
                  <c:v>37</c:v>
                </c:pt>
                <c:pt idx="79">
                  <c:v>42</c:v>
                </c:pt>
                <c:pt idx="80">
                  <c:v>42</c:v>
                </c:pt>
                <c:pt idx="81">
                  <c:v>42</c:v>
                </c:pt>
                <c:pt idx="82">
                  <c:v>43</c:v>
                </c:pt>
                <c:pt idx="83">
                  <c:v>41</c:v>
                </c:pt>
                <c:pt idx="84">
                  <c:v>44</c:v>
                </c:pt>
                <c:pt idx="85">
                  <c:v>39</c:v>
                </c:pt>
                <c:pt idx="86">
                  <c:v>44</c:v>
                </c:pt>
                <c:pt idx="87">
                  <c:v>44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31</c:v>
                </c:pt>
                <c:pt idx="93">
                  <c:v>31</c:v>
                </c:pt>
                <c:pt idx="94">
                  <c:v>34</c:v>
                </c:pt>
                <c:pt idx="95">
                  <c:v>30</c:v>
                </c:pt>
                <c:pt idx="96">
                  <c:v>36</c:v>
                </c:pt>
                <c:pt idx="97">
                  <c:v>34</c:v>
                </c:pt>
                <c:pt idx="98">
                  <c:v>33</c:v>
                </c:pt>
                <c:pt idx="99">
                  <c:v>27</c:v>
                </c:pt>
                <c:pt idx="100">
                  <c:v>27</c:v>
                </c:pt>
                <c:pt idx="101">
                  <c:v>28</c:v>
                </c:pt>
                <c:pt idx="102">
                  <c:v>31</c:v>
                </c:pt>
                <c:pt idx="103">
                  <c:v>29</c:v>
                </c:pt>
                <c:pt idx="104">
                  <c:v>28</c:v>
                </c:pt>
                <c:pt idx="105">
                  <c:v>30</c:v>
                </c:pt>
                <c:pt idx="106">
                  <c:v>26</c:v>
                </c:pt>
                <c:pt idx="107">
                  <c:v>26</c:v>
                </c:pt>
                <c:pt idx="108">
                  <c:v>27</c:v>
                </c:pt>
                <c:pt idx="109">
                  <c:v>30</c:v>
                </c:pt>
                <c:pt idx="110">
                  <c:v>32</c:v>
                </c:pt>
                <c:pt idx="111">
                  <c:v>33</c:v>
                </c:pt>
                <c:pt idx="112">
                  <c:v>20</c:v>
                </c:pt>
                <c:pt idx="113">
                  <c:v>20</c:v>
                </c:pt>
                <c:pt idx="114">
                  <c:v>55</c:v>
                </c:pt>
                <c:pt idx="115">
                  <c:v>54</c:v>
                </c:pt>
                <c:pt idx="116">
                  <c:v>57</c:v>
                </c:pt>
                <c:pt idx="117">
                  <c:v>71</c:v>
                </c:pt>
                <c:pt idx="118">
                  <c:v>71</c:v>
                </c:pt>
                <c:pt idx="119">
                  <c:v>73</c:v>
                </c:pt>
                <c:pt idx="120">
                  <c:v>68</c:v>
                </c:pt>
                <c:pt idx="121">
                  <c:v>72</c:v>
                </c:pt>
                <c:pt idx="122">
                  <c:v>64</c:v>
                </c:pt>
                <c:pt idx="123">
                  <c:v>42</c:v>
                </c:pt>
                <c:pt idx="124">
                  <c:v>30</c:v>
                </c:pt>
                <c:pt idx="125">
                  <c:v>33</c:v>
                </c:pt>
                <c:pt idx="126">
                  <c:v>33</c:v>
                </c:pt>
                <c:pt idx="127">
                  <c:v>34</c:v>
                </c:pt>
                <c:pt idx="128">
                  <c:v>30</c:v>
                </c:pt>
                <c:pt idx="129">
                  <c:v>29</c:v>
                </c:pt>
                <c:pt idx="130">
                  <c:v>21</c:v>
                </c:pt>
                <c:pt idx="131">
                  <c:v>22</c:v>
                </c:pt>
                <c:pt idx="132">
                  <c:v>17</c:v>
                </c:pt>
                <c:pt idx="133">
                  <c:v>22</c:v>
                </c:pt>
                <c:pt idx="134">
                  <c:v>24</c:v>
                </c:pt>
                <c:pt idx="135">
                  <c:v>22</c:v>
                </c:pt>
                <c:pt idx="136">
                  <c:v>20</c:v>
                </c:pt>
                <c:pt idx="137">
                  <c:v>24</c:v>
                </c:pt>
                <c:pt idx="138">
                  <c:v>23</c:v>
                </c:pt>
                <c:pt idx="139">
                  <c:v>21</c:v>
                </c:pt>
                <c:pt idx="140">
                  <c:v>16</c:v>
                </c:pt>
                <c:pt idx="141">
                  <c:v>14</c:v>
                </c:pt>
                <c:pt idx="142">
                  <c:v>16</c:v>
                </c:pt>
                <c:pt idx="143">
                  <c:v>14</c:v>
                </c:pt>
                <c:pt idx="144">
                  <c:v>12</c:v>
                </c:pt>
                <c:pt idx="145">
                  <c:v>15</c:v>
                </c:pt>
                <c:pt idx="146">
                  <c:v>13</c:v>
                </c:pt>
                <c:pt idx="147">
                  <c:v>12</c:v>
                </c:pt>
                <c:pt idx="148">
                  <c:v>16</c:v>
                </c:pt>
                <c:pt idx="149">
                  <c:v>19</c:v>
                </c:pt>
                <c:pt idx="150">
                  <c:v>16</c:v>
                </c:pt>
                <c:pt idx="151">
                  <c:v>17</c:v>
                </c:pt>
                <c:pt idx="152">
                  <c:v>18</c:v>
                </c:pt>
                <c:pt idx="153">
                  <c:v>28</c:v>
                </c:pt>
                <c:pt idx="154">
                  <c:v>26</c:v>
                </c:pt>
                <c:pt idx="155">
                  <c:v>24</c:v>
                </c:pt>
                <c:pt idx="156">
                  <c:v>24</c:v>
                </c:pt>
                <c:pt idx="157">
                  <c:v>24</c:v>
                </c:pt>
                <c:pt idx="158">
                  <c:v>38</c:v>
                </c:pt>
                <c:pt idx="159">
                  <c:v>45</c:v>
                </c:pt>
                <c:pt idx="160">
                  <c:v>42</c:v>
                </c:pt>
                <c:pt idx="161">
                  <c:v>45</c:v>
                </c:pt>
                <c:pt idx="162">
                  <c:v>47</c:v>
                </c:pt>
                <c:pt idx="163">
                  <c:v>45</c:v>
                </c:pt>
                <c:pt idx="164">
                  <c:v>49</c:v>
                </c:pt>
                <c:pt idx="165">
                  <c:v>45</c:v>
                </c:pt>
                <c:pt idx="166">
                  <c:v>44</c:v>
                </c:pt>
                <c:pt idx="167">
                  <c:v>47</c:v>
                </c:pt>
                <c:pt idx="168">
                  <c:v>49</c:v>
                </c:pt>
                <c:pt idx="169">
                  <c:v>45</c:v>
                </c:pt>
                <c:pt idx="170">
                  <c:v>46</c:v>
                </c:pt>
                <c:pt idx="171">
                  <c:v>44</c:v>
                </c:pt>
                <c:pt idx="172">
                  <c:v>45</c:v>
                </c:pt>
                <c:pt idx="173">
                  <c:v>45</c:v>
                </c:pt>
                <c:pt idx="174">
                  <c:v>46</c:v>
                </c:pt>
                <c:pt idx="175">
                  <c:v>46</c:v>
                </c:pt>
                <c:pt idx="176">
                  <c:v>43</c:v>
                </c:pt>
                <c:pt idx="177">
                  <c:v>46</c:v>
                </c:pt>
                <c:pt idx="178">
                  <c:v>41</c:v>
                </c:pt>
                <c:pt idx="179">
                  <c:v>38</c:v>
                </c:pt>
                <c:pt idx="180">
                  <c:v>39</c:v>
                </c:pt>
                <c:pt idx="181">
                  <c:v>37</c:v>
                </c:pt>
                <c:pt idx="182">
                  <c:v>35</c:v>
                </c:pt>
                <c:pt idx="183">
                  <c:v>40</c:v>
                </c:pt>
                <c:pt idx="184">
                  <c:v>23</c:v>
                </c:pt>
                <c:pt idx="185">
                  <c:v>26</c:v>
                </c:pt>
                <c:pt idx="186">
                  <c:v>28</c:v>
                </c:pt>
                <c:pt idx="187">
                  <c:v>29</c:v>
                </c:pt>
                <c:pt idx="188">
                  <c:v>0</c:v>
                </c:pt>
                <c:pt idx="189">
                  <c:v>32</c:v>
                </c:pt>
                <c:pt idx="190">
                  <c:v>38</c:v>
                </c:pt>
                <c:pt idx="191">
                  <c:v>35</c:v>
                </c:pt>
                <c:pt idx="192">
                  <c:v>31</c:v>
                </c:pt>
                <c:pt idx="193">
                  <c:v>33</c:v>
                </c:pt>
                <c:pt idx="194">
                  <c:v>34</c:v>
                </c:pt>
                <c:pt idx="195">
                  <c:v>39</c:v>
                </c:pt>
                <c:pt idx="196">
                  <c:v>41</c:v>
                </c:pt>
                <c:pt idx="197">
                  <c:v>43</c:v>
                </c:pt>
                <c:pt idx="198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74-4F86-B1B8-F042497D80D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Commons</c:v>
                </c:pt>
              </c:strCache>
            </c:strRef>
          </c:tx>
          <c:marker>
            <c:symbol val="none"/>
          </c:marker>
          <c:cat>
            <c:strRef>
              <c:f>List1!$B$1:$GS$1</c:f>
              <c:strCache>
                <c:ptCount val="200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  <c:pt idx="141">
                  <c:v>2012/5</c:v>
                </c:pt>
                <c:pt idx="142">
                  <c:v>2012/6</c:v>
                </c:pt>
                <c:pt idx="143">
                  <c:v>2012/9</c:v>
                </c:pt>
                <c:pt idx="144">
                  <c:v>2012/10</c:v>
                </c:pt>
                <c:pt idx="145">
                  <c:v>2012/11</c:v>
                </c:pt>
                <c:pt idx="146">
                  <c:v>2012/12</c:v>
                </c:pt>
                <c:pt idx="147">
                  <c:v>2013/1</c:v>
                </c:pt>
                <c:pt idx="148">
                  <c:v>2013/2</c:v>
                </c:pt>
                <c:pt idx="149">
                  <c:v>2013/3</c:v>
                </c:pt>
                <c:pt idx="150">
                  <c:v>2013/4</c:v>
                </c:pt>
                <c:pt idx="151">
                  <c:v>2013/5</c:v>
                </c:pt>
                <c:pt idx="152">
                  <c:v>2013/6</c:v>
                </c:pt>
                <c:pt idx="153">
                  <c:v>2013/9</c:v>
                </c:pt>
                <c:pt idx="154">
                  <c:v>2013/10</c:v>
                </c:pt>
                <c:pt idx="155">
                  <c:v>2013/11</c:v>
                </c:pt>
                <c:pt idx="156">
                  <c:v>2013/12</c:v>
                </c:pt>
                <c:pt idx="157">
                  <c:v>2014/1</c:v>
                </c:pt>
                <c:pt idx="158">
                  <c:v>2014/2</c:v>
                </c:pt>
                <c:pt idx="159">
                  <c:v>2014/3</c:v>
                </c:pt>
                <c:pt idx="160">
                  <c:v>2014/4</c:v>
                </c:pt>
                <c:pt idx="161">
                  <c:v>2014/5</c:v>
                </c:pt>
                <c:pt idx="162">
                  <c:v>2014/6</c:v>
                </c:pt>
                <c:pt idx="163">
                  <c:v>2014/9</c:v>
                </c:pt>
                <c:pt idx="164">
                  <c:v>2014/10</c:v>
                </c:pt>
                <c:pt idx="165">
                  <c:v>2014/11</c:v>
                </c:pt>
                <c:pt idx="166">
                  <c:v>2014/12</c:v>
                </c:pt>
                <c:pt idx="167">
                  <c:v>2015/1</c:v>
                </c:pt>
                <c:pt idx="168">
                  <c:v>2015/2</c:v>
                </c:pt>
                <c:pt idx="169">
                  <c:v>2015/3</c:v>
                </c:pt>
                <c:pt idx="170">
                  <c:v>2015/4</c:v>
                </c:pt>
                <c:pt idx="171">
                  <c:v>2015/5</c:v>
                </c:pt>
                <c:pt idx="172">
                  <c:v>2015/6</c:v>
                </c:pt>
                <c:pt idx="173">
                  <c:v>2015/7</c:v>
                </c:pt>
                <c:pt idx="174">
                  <c:v>2015/8</c:v>
                </c:pt>
                <c:pt idx="175">
                  <c:v>2015/9</c:v>
                </c:pt>
                <c:pt idx="176">
                  <c:v>2015/10</c:v>
                </c:pt>
                <c:pt idx="177">
                  <c:v>2015/11</c:v>
                </c:pt>
                <c:pt idx="178">
                  <c:v>2016/3</c:v>
                </c:pt>
                <c:pt idx="179">
                  <c:v>2016/9</c:v>
                </c:pt>
                <c:pt idx="180">
                  <c:v>2016/12</c:v>
                </c:pt>
                <c:pt idx="181">
                  <c:v>2017/2</c:v>
                </c:pt>
                <c:pt idx="182">
                  <c:v>2017/3</c:v>
                </c:pt>
                <c:pt idx="183">
                  <c:v>2017/4</c:v>
                </c:pt>
                <c:pt idx="184">
                  <c:v>2017/5</c:v>
                </c:pt>
                <c:pt idx="185">
                  <c:v>2017/6</c:v>
                </c:pt>
                <c:pt idx="186">
                  <c:v>2017/9</c:v>
                </c:pt>
                <c:pt idx="187">
                  <c:v>2017/10</c:v>
                </c:pt>
                <c:pt idx="188">
                  <c:v>2017/12</c:v>
                </c:pt>
                <c:pt idx="189">
                  <c:v>2018/1</c:v>
                </c:pt>
                <c:pt idx="190">
                  <c:v>2018/2</c:v>
                </c:pt>
                <c:pt idx="191">
                  <c:v>2018/3</c:v>
                </c:pt>
                <c:pt idx="192">
                  <c:v>2018/4</c:v>
                </c:pt>
                <c:pt idx="193">
                  <c:v>2018/5</c:v>
                </c:pt>
                <c:pt idx="194">
                  <c:v>2018/6</c:v>
                </c:pt>
                <c:pt idx="195">
                  <c:v>2018/9</c:v>
                </c:pt>
                <c:pt idx="196">
                  <c:v>2018/10</c:v>
                </c:pt>
                <c:pt idx="197">
                  <c:v>2018/11</c:v>
                </c:pt>
                <c:pt idx="198">
                  <c:v>2018/12</c:v>
                </c:pt>
                <c:pt idx="199">
                  <c:v>2019/1</c:v>
                </c:pt>
              </c:strCache>
            </c:strRef>
          </c:cat>
          <c:val>
            <c:numRef>
              <c:f>List1!$B$4:$GS$4</c:f>
              <c:numCache>
                <c:formatCode>General</c:formatCode>
                <c:ptCount val="200"/>
                <c:pt idx="0">
                  <c:v>34</c:v>
                </c:pt>
                <c:pt idx="1">
                  <c:v>35</c:v>
                </c:pt>
                <c:pt idx="2">
                  <c:v>32</c:v>
                </c:pt>
                <c:pt idx="3">
                  <c:v>29</c:v>
                </c:pt>
                <c:pt idx="4">
                  <c:v>33</c:v>
                </c:pt>
                <c:pt idx="5">
                  <c:v>34</c:v>
                </c:pt>
                <c:pt idx="6">
                  <c:v>27</c:v>
                </c:pt>
                <c:pt idx="7">
                  <c:v>25</c:v>
                </c:pt>
                <c:pt idx="8">
                  <c:v>25</c:v>
                </c:pt>
                <c:pt idx="9">
                  <c:v>27</c:v>
                </c:pt>
                <c:pt idx="10">
                  <c:v>19</c:v>
                </c:pt>
                <c:pt idx="11">
                  <c:v>18</c:v>
                </c:pt>
                <c:pt idx="12">
                  <c:v>26</c:v>
                </c:pt>
                <c:pt idx="13">
                  <c:v>22</c:v>
                </c:pt>
                <c:pt idx="14">
                  <c:v>16</c:v>
                </c:pt>
                <c:pt idx="15">
                  <c:v>12</c:v>
                </c:pt>
                <c:pt idx="16">
                  <c:v>16</c:v>
                </c:pt>
                <c:pt idx="17">
                  <c:v>18</c:v>
                </c:pt>
                <c:pt idx="18">
                  <c:v>13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30</c:v>
                </c:pt>
                <c:pt idx="24">
                  <c:v>28</c:v>
                </c:pt>
                <c:pt idx="25">
                  <c:v>25</c:v>
                </c:pt>
                <c:pt idx="26">
                  <c:v>27</c:v>
                </c:pt>
                <c:pt idx="27">
                  <c:v>27</c:v>
                </c:pt>
                <c:pt idx="28">
                  <c:v>23</c:v>
                </c:pt>
                <c:pt idx="29">
                  <c:v>23</c:v>
                </c:pt>
                <c:pt idx="30">
                  <c:v>20</c:v>
                </c:pt>
                <c:pt idx="31">
                  <c:v>19</c:v>
                </c:pt>
                <c:pt idx="32">
                  <c:v>17</c:v>
                </c:pt>
                <c:pt idx="33">
                  <c:v>21</c:v>
                </c:pt>
                <c:pt idx="34">
                  <c:v>21</c:v>
                </c:pt>
                <c:pt idx="35">
                  <c:v>22</c:v>
                </c:pt>
                <c:pt idx="36">
                  <c:v>22</c:v>
                </c:pt>
                <c:pt idx="37">
                  <c:v>27</c:v>
                </c:pt>
                <c:pt idx="38">
                  <c:v>21</c:v>
                </c:pt>
                <c:pt idx="39">
                  <c:v>24</c:v>
                </c:pt>
                <c:pt idx="40">
                  <c:v>24</c:v>
                </c:pt>
                <c:pt idx="41">
                  <c:v>29</c:v>
                </c:pt>
                <c:pt idx="42">
                  <c:v>26</c:v>
                </c:pt>
                <c:pt idx="43">
                  <c:v>26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31</c:v>
                </c:pt>
                <c:pt idx="48">
                  <c:v>27</c:v>
                </c:pt>
                <c:pt idx="49">
                  <c:v>32</c:v>
                </c:pt>
                <c:pt idx="50">
                  <c:v>34</c:v>
                </c:pt>
                <c:pt idx="51">
                  <c:v>36</c:v>
                </c:pt>
                <c:pt idx="52">
                  <c:v>36</c:v>
                </c:pt>
                <c:pt idx="53">
                  <c:v>34</c:v>
                </c:pt>
                <c:pt idx="54">
                  <c:v>28</c:v>
                </c:pt>
                <c:pt idx="55">
                  <c:v>40</c:v>
                </c:pt>
                <c:pt idx="56">
                  <c:v>32</c:v>
                </c:pt>
                <c:pt idx="57">
                  <c:v>28</c:v>
                </c:pt>
                <c:pt idx="58">
                  <c:v>30</c:v>
                </c:pt>
                <c:pt idx="59">
                  <c:v>22</c:v>
                </c:pt>
                <c:pt idx="60">
                  <c:v>24</c:v>
                </c:pt>
                <c:pt idx="61">
                  <c:v>24</c:v>
                </c:pt>
                <c:pt idx="62">
                  <c:v>22</c:v>
                </c:pt>
                <c:pt idx="63">
                  <c:v>26</c:v>
                </c:pt>
                <c:pt idx="64">
                  <c:v>20</c:v>
                </c:pt>
                <c:pt idx="65">
                  <c:v>23</c:v>
                </c:pt>
                <c:pt idx="66">
                  <c:v>17</c:v>
                </c:pt>
                <c:pt idx="67">
                  <c:v>27</c:v>
                </c:pt>
                <c:pt idx="68">
                  <c:v>24</c:v>
                </c:pt>
                <c:pt idx="69">
                  <c:v>26</c:v>
                </c:pt>
                <c:pt idx="70">
                  <c:v>27</c:v>
                </c:pt>
                <c:pt idx="71">
                  <c:v>23</c:v>
                </c:pt>
                <c:pt idx="72">
                  <c:v>18</c:v>
                </c:pt>
                <c:pt idx="73">
                  <c:v>28</c:v>
                </c:pt>
                <c:pt idx="74">
                  <c:v>22</c:v>
                </c:pt>
                <c:pt idx="75">
                  <c:v>20</c:v>
                </c:pt>
                <c:pt idx="76">
                  <c:v>15</c:v>
                </c:pt>
                <c:pt idx="77">
                  <c:v>23</c:v>
                </c:pt>
                <c:pt idx="78">
                  <c:v>23</c:v>
                </c:pt>
                <c:pt idx="79">
                  <c:v>27</c:v>
                </c:pt>
                <c:pt idx="80">
                  <c:v>26</c:v>
                </c:pt>
                <c:pt idx="81">
                  <c:v>24</c:v>
                </c:pt>
                <c:pt idx="82">
                  <c:v>27</c:v>
                </c:pt>
                <c:pt idx="83">
                  <c:v>26</c:v>
                </c:pt>
                <c:pt idx="84">
                  <c:v>29</c:v>
                </c:pt>
                <c:pt idx="85">
                  <c:v>26</c:v>
                </c:pt>
                <c:pt idx="86">
                  <c:v>30</c:v>
                </c:pt>
                <c:pt idx="87">
                  <c:v>29</c:v>
                </c:pt>
                <c:pt idx="88">
                  <c:v>30</c:v>
                </c:pt>
                <c:pt idx="89">
                  <c:v>21</c:v>
                </c:pt>
                <c:pt idx="90">
                  <c:v>23</c:v>
                </c:pt>
                <c:pt idx="91">
                  <c:v>24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  <c:pt idx="96">
                  <c:v>26</c:v>
                </c:pt>
                <c:pt idx="97">
                  <c:v>23</c:v>
                </c:pt>
                <c:pt idx="98">
                  <c:v>25</c:v>
                </c:pt>
                <c:pt idx="99">
                  <c:v>21</c:v>
                </c:pt>
                <c:pt idx="100">
                  <c:v>21</c:v>
                </c:pt>
                <c:pt idx="101">
                  <c:v>21</c:v>
                </c:pt>
                <c:pt idx="102">
                  <c:v>24</c:v>
                </c:pt>
                <c:pt idx="103">
                  <c:v>22</c:v>
                </c:pt>
                <c:pt idx="104">
                  <c:v>22</c:v>
                </c:pt>
                <c:pt idx="105">
                  <c:v>24</c:v>
                </c:pt>
                <c:pt idx="106">
                  <c:v>20</c:v>
                </c:pt>
                <c:pt idx="107">
                  <c:v>20</c:v>
                </c:pt>
                <c:pt idx="108">
                  <c:v>21</c:v>
                </c:pt>
                <c:pt idx="109">
                  <c:v>22</c:v>
                </c:pt>
                <c:pt idx="110">
                  <c:v>26</c:v>
                </c:pt>
                <c:pt idx="111">
                  <c:v>24</c:v>
                </c:pt>
                <c:pt idx="112">
                  <c:v>16</c:v>
                </c:pt>
                <c:pt idx="113">
                  <c:v>19</c:v>
                </c:pt>
                <c:pt idx="114">
                  <c:v>25</c:v>
                </c:pt>
                <c:pt idx="115">
                  <c:v>22</c:v>
                </c:pt>
                <c:pt idx="116">
                  <c:v>14</c:v>
                </c:pt>
                <c:pt idx="117">
                  <c:v>20</c:v>
                </c:pt>
                <c:pt idx="118">
                  <c:v>21</c:v>
                </c:pt>
                <c:pt idx="119">
                  <c:v>19</c:v>
                </c:pt>
                <c:pt idx="120">
                  <c:v>17</c:v>
                </c:pt>
                <c:pt idx="121">
                  <c:v>23</c:v>
                </c:pt>
                <c:pt idx="122">
                  <c:v>18</c:v>
                </c:pt>
                <c:pt idx="123">
                  <c:v>30</c:v>
                </c:pt>
                <c:pt idx="124">
                  <c:v>21</c:v>
                </c:pt>
                <c:pt idx="125">
                  <c:v>23</c:v>
                </c:pt>
                <c:pt idx="126">
                  <c:v>25</c:v>
                </c:pt>
                <c:pt idx="127">
                  <c:v>25</c:v>
                </c:pt>
                <c:pt idx="128">
                  <c:v>21</c:v>
                </c:pt>
                <c:pt idx="129">
                  <c:v>24</c:v>
                </c:pt>
                <c:pt idx="130">
                  <c:v>18</c:v>
                </c:pt>
                <c:pt idx="131">
                  <c:v>18</c:v>
                </c:pt>
                <c:pt idx="132">
                  <c:v>15</c:v>
                </c:pt>
                <c:pt idx="133">
                  <c:v>17</c:v>
                </c:pt>
                <c:pt idx="134">
                  <c:v>18</c:v>
                </c:pt>
                <c:pt idx="135">
                  <c:v>17</c:v>
                </c:pt>
                <c:pt idx="136">
                  <c:v>15</c:v>
                </c:pt>
                <c:pt idx="137">
                  <c:v>17</c:v>
                </c:pt>
                <c:pt idx="138">
                  <c:v>16</c:v>
                </c:pt>
                <c:pt idx="139">
                  <c:v>17</c:v>
                </c:pt>
                <c:pt idx="140">
                  <c:v>12</c:v>
                </c:pt>
                <c:pt idx="141">
                  <c:v>13</c:v>
                </c:pt>
                <c:pt idx="142">
                  <c:v>13</c:v>
                </c:pt>
                <c:pt idx="143">
                  <c:v>11</c:v>
                </c:pt>
                <c:pt idx="144">
                  <c:v>10</c:v>
                </c:pt>
                <c:pt idx="145">
                  <c:v>12</c:v>
                </c:pt>
                <c:pt idx="146">
                  <c:v>10</c:v>
                </c:pt>
                <c:pt idx="147">
                  <c:v>11</c:v>
                </c:pt>
                <c:pt idx="148">
                  <c:v>11</c:v>
                </c:pt>
                <c:pt idx="149">
                  <c:v>18</c:v>
                </c:pt>
                <c:pt idx="150">
                  <c:v>14</c:v>
                </c:pt>
                <c:pt idx="151">
                  <c:v>13</c:v>
                </c:pt>
                <c:pt idx="152">
                  <c:v>14</c:v>
                </c:pt>
                <c:pt idx="153">
                  <c:v>14</c:v>
                </c:pt>
                <c:pt idx="154">
                  <c:v>15</c:v>
                </c:pt>
                <c:pt idx="155">
                  <c:v>15</c:v>
                </c:pt>
                <c:pt idx="156">
                  <c:v>21</c:v>
                </c:pt>
                <c:pt idx="157">
                  <c:v>25</c:v>
                </c:pt>
                <c:pt idx="158">
                  <c:v>31</c:v>
                </c:pt>
                <c:pt idx="159">
                  <c:v>35</c:v>
                </c:pt>
                <c:pt idx="160">
                  <c:v>32</c:v>
                </c:pt>
                <c:pt idx="161">
                  <c:v>34</c:v>
                </c:pt>
                <c:pt idx="162">
                  <c:v>35</c:v>
                </c:pt>
                <c:pt idx="163">
                  <c:v>34</c:v>
                </c:pt>
                <c:pt idx="164">
                  <c:v>34</c:v>
                </c:pt>
                <c:pt idx="165">
                  <c:v>34</c:v>
                </c:pt>
                <c:pt idx="166">
                  <c:v>29</c:v>
                </c:pt>
                <c:pt idx="167">
                  <c:v>37</c:v>
                </c:pt>
                <c:pt idx="168">
                  <c:v>36</c:v>
                </c:pt>
                <c:pt idx="169">
                  <c:v>32</c:v>
                </c:pt>
                <c:pt idx="170">
                  <c:v>34</c:v>
                </c:pt>
                <c:pt idx="171">
                  <c:v>34</c:v>
                </c:pt>
                <c:pt idx="172">
                  <c:v>33</c:v>
                </c:pt>
                <c:pt idx="173">
                  <c:v>33</c:v>
                </c:pt>
                <c:pt idx="174">
                  <c:v>35</c:v>
                </c:pt>
                <c:pt idx="175">
                  <c:v>35</c:v>
                </c:pt>
                <c:pt idx="176">
                  <c:v>31</c:v>
                </c:pt>
                <c:pt idx="177">
                  <c:v>34</c:v>
                </c:pt>
                <c:pt idx="178">
                  <c:v>30</c:v>
                </c:pt>
                <c:pt idx="179">
                  <c:v>27</c:v>
                </c:pt>
                <c:pt idx="180">
                  <c:v>27</c:v>
                </c:pt>
                <c:pt idx="181">
                  <c:v>26</c:v>
                </c:pt>
                <c:pt idx="182">
                  <c:v>27</c:v>
                </c:pt>
                <c:pt idx="183">
                  <c:v>30</c:v>
                </c:pt>
                <c:pt idx="184">
                  <c:v>21</c:v>
                </c:pt>
                <c:pt idx="185">
                  <c:v>23</c:v>
                </c:pt>
                <c:pt idx="186">
                  <c:v>21</c:v>
                </c:pt>
                <c:pt idx="187">
                  <c:v>23</c:v>
                </c:pt>
                <c:pt idx="188">
                  <c:v>31</c:v>
                </c:pt>
                <c:pt idx="189">
                  <c:v>29</c:v>
                </c:pt>
                <c:pt idx="190">
                  <c:v>32</c:v>
                </c:pt>
                <c:pt idx="191">
                  <c:v>27</c:v>
                </c:pt>
                <c:pt idx="192">
                  <c:v>26</c:v>
                </c:pt>
                <c:pt idx="193">
                  <c:v>28</c:v>
                </c:pt>
                <c:pt idx="194">
                  <c:v>28</c:v>
                </c:pt>
                <c:pt idx="195">
                  <c:v>29</c:v>
                </c:pt>
                <c:pt idx="196">
                  <c:v>31</c:v>
                </c:pt>
                <c:pt idx="197">
                  <c:v>33</c:v>
                </c:pt>
                <c:pt idx="198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74-4F86-B1B8-F042497D80D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Senat</c:v>
                </c:pt>
              </c:strCache>
            </c:strRef>
          </c:tx>
          <c:marker>
            <c:symbol val="none"/>
          </c:marker>
          <c:cat>
            <c:strRef>
              <c:f>List1!$B$1:$GS$1</c:f>
              <c:strCache>
                <c:ptCount val="200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  <c:pt idx="141">
                  <c:v>2012/5</c:v>
                </c:pt>
                <c:pt idx="142">
                  <c:v>2012/6</c:v>
                </c:pt>
                <c:pt idx="143">
                  <c:v>2012/9</c:v>
                </c:pt>
                <c:pt idx="144">
                  <c:v>2012/10</c:v>
                </c:pt>
                <c:pt idx="145">
                  <c:v>2012/11</c:v>
                </c:pt>
                <c:pt idx="146">
                  <c:v>2012/12</c:v>
                </c:pt>
                <c:pt idx="147">
                  <c:v>2013/1</c:v>
                </c:pt>
                <c:pt idx="148">
                  <c:v>2013/2</c:v>
                </c:pt>
                <c:pt idx="149">
                  <c:v>2013/3</c:v>
                </c:pt>
                <c:pt idx="150">
                  <c:v>2013/4</c:v>
                </c:pt>
                <c:pt idx="151">
                  <c:v>2013/5</c:v>
                </c:pt>
                <c:pt idx="152">
                  <c:v>2013/6</c:v>
                </c:pt>
                <c:pt idx="153">
                  <c:v>2013/9</c:v>
                </c:pt>
                <c:pt idx="154">
                  <c:v>2013/10</c:v>
                </c:pt>
                <c:pt idx="155">
                  <c:v>2013/11</c:v>
                </c:pt>
                <c:pt idx="156">
                  <c:v>2013/12</c:v>
                </c:pt>
                <c:pt idx="157">
                  <c:v>2014/1</c:v>
                </c:pt>
                <c:pt idx="158">
                  <c:v>2014/2</c:v>
                </c:pt>
                <c:pt idx="159">
                  <c:v>2014/3</c:v>
                </c:pt>
                <c:pt idx="160">
                  <c:v>2014/4</c:v>
                </c:pt>
                <c:pt idx="161">
                  <c:v>2014/5</c:v>
                </c:pt>
                <c:pt idx="162">
                  <c:v>2014/6</c:v>
                </c:pt>
                <c:pt idx="163">
                  <c:v>2014/9</c:v>
                </c:pt>
                <c:pt idx="164">
                  <c:v>2014/10</c:v>
                </c:pt>
                <c:pt idx="165">
                  <c:v>2014/11</c:v>
                </c:pt>
                <c:pt idx="166">
                  <c:v>2014/12</c:v>
                </c:pt>
                <c:pt idx="167">
                  <c:v>2015/1</c:v>
                </c:pt>
                <c:pt idx="168">
                  <c:v>2015/2</c:v>
                </c:pt>
                <c:pt idx="169">
                  <c:v>2015/3</c:v>
                </c:pt>
                <c:pt idx="170">
                  <c:v>2015/4</c:v>
                </c:pt>
                <c:pt idx="171">
                  <c:v>2015/5</c:v>
                </c:pt>
                <c:pt idx="172">
                  <c:v>2015/6</c:v>
                </c:pt>
                <c:pt idx="173">
                  <c:v>2015/7</c:v>
                </c:pt>
                <c:pt idx="174">
                  <c:v>2015/8</c:v>
                </c:pt>
                <c:pt idx="175">
                  <c:v>2015/9</c:v>
                </c:pt>
                <c:pt idx="176">
                  <c:v>2015/10</c:v>
                </c:pt>
                <c:pt idx="177">
                  <c:v>2015/11</c:v>
                </c:pt>
                <c:pt idx="178">
                  <c:v>2016/3</c:v>
                </c:pt>
                <c:pt idx="179">
                  <c:v>2016/9</c:v>
                </c:pt>
                <c:pt idx="180">
                  <c:v>2016/12</c:v>
                </c:pt>
                <c:pt idx="181">
                  <c:v>2017/2</c:v>
                </c:pt>
                <c:pt idx="182">
                  <c:v>2017/3</c:v>
                </c:pt>
                <c:pt idx="183">
                  <c:v>2017/4</c:v>
                </c:pt>
                <c:pt idx="184">
                  <c:v>2017/5</c:v>
                </c:pt>
                <c:pt idx="185">
                  <c:v>2017/6</c:v>
                </c:pt>
                <c:pt idx="186">
                  <c:v>2017/9</c:v>
                </c:pt>
                <c:pt idx="187">
                  <c:v>2017/10</c:v>
                </c:pt>
                <c:pt idx="188">
                  <c:v>2017/12</c:v>
                </c:pt>
                <c:pt idx="189">
                  <c:v>2018/1</c:v>
                </c:pt>
                <c:pt idx="190">
                  <c:v>2018/2</c:v>
                </c:pt>
                <c:pt idx="191">
                  <c:v>2018/3</c:v>
                </c:pt>
                <c:pt idx="192">
                  <c:v>2018/4</c:v>
                </c:pt>
                <c:pt idx="193">
                  <c:v>2018/5</c:v>
                </c:pt>
                <c:pt idx="194">
                  <c:v>2018/6</c:v>
                </c:pt>
                <c:pt idx="195">
                  <c:v>2018/9</c:v>
                </c:pt>
                <c:pt idx="196">
                  <c:v>2018/10</c:v>
                </c:pt>
                <c:pt idx="197">
                  <c:v>2018/11</c:v>
                </c:pt>
                <c:pt idx="198">
                  <c:v>2018/12</c:v>
                </c:pt>
                <c:pt idx="199">
                  <c:v>2019/1</c:v>
                </c:pt>
              </c:strCache>
            </c:strRef>
          </c:cat>
          <c:val>
            <c:numRef>
              <c:f>List1!$B$5:$GS$5</c:f>
              <c:numCache>
                <c:formatCode>General</c:formatCode>
                <c:ptCount val="200"/>
                <c:pt idx="5">
                  <c:v>21</c:v>
                </c:pt>
                <c:pt idx="6">
                  <c:v>21</c:v>
                </c:pt>
                <c:pt idx="7">
                  <c:v>23</c:v>
                </c:pt>
                <c:pt idx="8">
                  <c:v>23</c:v>
                </c:pt>
                <c:pt idx="9">
                  <c:v>28</c:v>
                </c:pt>
                <c:pt idx="10">
                  <c:v>20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13</c:v>
                </c:pt>
                <c:pt idx="16">
                  <c:v>16</c:v>
                </c:pt>
                <c:pt idx="17">
                  <c:v>17</c:v>
                </c:pt>
                <c:pt idx="18">
                  <c:v>12</c:v>
                </c:pt>
                <c:pt idx="19">
                  <c:v>14</c:v>
                </c:pt>
                <c:pt idx="20">
                  <c:v>18</c:v>
                </c:pt>
                <c:pt idx="21">
                  <c:v>17</c:v>
                </c:pt>
                <c:pt idx="22">
                  <c:v>24</c:v>
                </c:pt>
                <c:pt idx="23">
                  <c:v>22</c:v>
                </c:pt>
                <c:pt idx="24">
                  <c:v>15</c:v>
                </c:pt>
                <c:pt idx="25">
                  <c:v>12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14</c:v>
                </c:pt>
                <c:pt idx="30">
                  <c:v>15</c:v>
                </c:pt>
                <c:pt idx="31">
                  <c:v>12</c:v>
                </c:pt>
                <c:pt idx="32">
                  <c:v>13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15</c:v>
                </c:pt>
                <c:pt idx="37">
                  <c:v>20</c:v>
                </c:pt>
                <c:pt idx="38">
                  <c:v>27</c:v>
                </c:pt>
                <c:pt idx="39">
                  <c:v>19</c:v>
                </c:pt>
                <c:pt idx="40">
                  <c:v>22</c:v>
                </c:pt>
                <c:pt idx="41">
                  <c:v>23</c:v>
                </c:pt>
                <c:pt idx="42">
                  <c:v>24</c:v>
                </c:pt>
                <c:pt idx="43">
                  <c:v>23</c:v>
                </c:pt>
                <c:pt idx="44">
                  <c:v>26</c:v>
                </c:pt>
                <c:pt idx="45">
                  <c:v>25</c:v>
                </c:pt>
                <c:pt idx="46">
                  <c:v>23</c:v>
                </c:pt>
                <c:pt idx="47">
                  <c:v>23</c:v>
                </c:pt>
                <c:pt idx="48">
                  <c:v>28</c:v>
                </c:pt>
                <c:pt idx="49">
                  <c:v>22</c:v>
                </c:pt>
                <c:pt idx="50">
                  <c:v>23</c:v>
                </c:pt>
                <c:pt idx="51">
                  <c:v>22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27</c:v>
                </c:pt>
                <c:pt idx="56">
                  <c:v>24</c:v>
                </c:pt>
                <c:pt idx="57">
                  <c:v>22</c:v>
                </c:pt>
                <c:pt idx="58">
                  <c:v>26</c:v>
                </c:pt>
                <c:pt idx="59">
                  <c:v>21</c:v>
                </c:pt>
                <c:pt idx="60">
                  <c:v>23</c:v>
                </c:pt>
                <c:pt idx="61">
                  <c:v>20</c:v>
                </c:pt>
                <c:pt idx="62">
                  <c:v>19</c:v>
                </c:pt>
                <c:pt idx="63">
                  <c:v>20</c:v>
                </c:pt>
                <c:pt idx="64">
                  <c:v>20</c:v>
                </c:pt>
                <c:pt idx="65">
                  <c:v>22</c:v>
                </c:pt>
                <c:pt idx="66">
                  <c:v>17</c:v>
                </c:pt>
                <c:pt idx="67">
                  <c:v>23</c:v>
                </c:pt>
                <c:pt idx="68">
                  <c:v>22</c:v>
                </c:pt>
                <c:pt idx="69">
                  <c:v>20</c:v>
                </c:pt>
                <c:pt idx="70">
                  <c:v>23</c:v>
                </c:pt>
                <c:pt idx="71">
                  <c:v>19</c:v>
                </c:pt>
                <c:pt idx="72">
                  <c:v>17</c:v>
                </c:pt>
                <c:pt idx="73">
                  <c:v>22</c:v>
                </c:pt>
                <c:pt idx="74">
                  <c:v>20</c:v>
                </c:pt>
                <c:pt idx="75">
                  <c:v>22</c:v>
                </c:pt>
                <c:pt idx="76">
                  <c:v>18</c:v>
                </c:pt>
                <c:pt idx="77">
                  <c:v>20</c:v>
                </c:pt>
                <c:pt idx="78">
                  <c:v>22</c:v>
                </c:pt>
                <c:pt idx="79">
                  <c:v>23</c:v>
                </c:pt>
                <c:pt idx="80">
                  <c:v>24</c:v>
                </c:pt>
                <c:pt idx="81">
                  <c:v>23</c:v>
                </c:pt>
                <c:pt idx="82">
                  <c:v>22</c:v>
                </c:pt>
                <c:pt idx="83">
                  <c:v>23</c:v>
                </c:pt>
                <c:pt idx="84">
                  <c:v>26</c:v>
                </c:pt>
                <c:pt idx="85">
                  <c:v>23</c:v>
                </c:pt>
                <c:pt idx="86">
                  <c:v>26</c:v>
                </c:pt>
                <c:pt idx="87">
                  <c:v>27</c:v>
                </c:pt>
                <c:pt idx="88">
                  <c:v>27</c:v>
                </c:pt>
                <c:pt idx="89">
                  <c:v>23</c:v>
                </c:pt>
                <c:pt idx="90">
                  <c:v>23</c:v>
                </c:pt>
                <c:pt idx="91">
                  <c:v>25</c:v>
                </c:pt>
                <c:pt idx="92">
                  <c:v>27</c:v>
                </c:pt>
                <c:pt idx="93">
                  <c:v>25</c:v>
                </c:pt>
                <c:pt idx="94">
                  <c:v>25</c:v>
                </c:pt>
                <c:pt idx="95">
                  <c:v>24</c:v>
                </c:pt>
                <c:pt idx="96">
                  <c:v>28</c:v>
                </c:pt>
                <c:pt idx="97">
                  <c:v>27</c:v>
                </c:pt>
                <c:pt idx="98">
                  <c:v>27</c:v>
                </c:pt>
                <c:pt idx="99">
                  <c:v>24</c:v>
                </c:pt>
                <c:pt idx="100">
                  <c:v>25</c:v>
                </c:pt>
                <c:pt idx="101">
                  <c:v>23</c:v>
                </c:pt>
                <c:pt idx="102">
                  <c:v>26</c:v>
                </c:pt>
                <c:pt idx="103">
                  <c:v>24</c:v>
                </c:pt>
                <c:pt idx="104">
                  <c:v>25</c:v>
                </c:pt>
                <c:pt idx="105">
                  <c:v>26</c:v>
                </c:pt>
                <c:pt idx="106">
                  <c:v>24</c:v>
                </c:pt>
                <c:pt idx="107">
                  <c:v>24</c:v>
                </c:pt>
                <c:pt idx="108">
                  <c:v>26</c:v>
                </c:pt>
                <c:pt idx="109">
                  <c:v>26</c:v>
                </c:pt>
                <c:pt idx="110">
                  <c:v>29</c:v>
                </c:pt>
                <c:pt idx="111">
                  <c:v>30</c:v>
                </c:pt>
                <c:pt idx="112">
                  <c:v>22</c:v>
                </c:pt>
                <c:pt idx="113">
                  <c:v>24</c:v>
                </c:pt>
                <c:pt idx="114">
                  <c:v>28</c:v>
                </c:pt>
                <c:pt idx="115">
                  <c:v>23</c:v>
                </c:pt>
                <c:pt idx="116">
                  <c:v>18</c:v>
                </c:pt>
                <c:pt idx="117">
                  <c:v>22</c:v>
                </c:pt>
                <c:pt idx="118">
                  <c:v>22</c:v>
                </c:pt>
                <c:pt idx="119">
                  <c:v>20</c:v>
                </c:pt>
                <c:pt idx="120">
                  <c:v>21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21</c:v>
                </c:pt>
                <c:pt idx="125">
                  <c:v>23</c:v>
                </c:pt>
                <c:pt idx="126">
                  <c:v>25</c:v>
                </c:pt>
                <c:pt idx="127">
                  <c:v>26</c:v>
                </c:pt>
                <c:pt idx="128">
                  <c:v>24</c:v>
                </c:pt>
                <c:pt idx="129">
                  <c:v>26</c:v>
                </c:pt>
                <c:pt idx="130">
                  <c:v>25</c:v>
                </c:pt>
                <c:pt idx="131">
                  <c:v>24</c:v>
                </c:pt>
                <c:pt idx="132">
                  <c:v>21</c:v>
                </c:pt>
                <c:pt idx="133">
                  <c:v>23</c:v>
                </c:pt>
                <c:pt idx="134">
                  <c:v>23</c:v>
                </c:pt>
                <c:pt idx="135">
                  <c:v>23</c:v>
                </c:pt>
                <c:pt idx="136">
                  <c:v>21</c:v>
                </c:pt>
                <c:pt idx="137">
                  <c:v>24</c:v>
                </c:pt>
                <c:pt idx="138">
                  <c:v>22</c:v>
                </c:pt>
                <c:pt idx="139">
                  <c:v>23</c:v>
                </c:pt>
                <c:pt idx="140">
                  <c:v>21</c:v>
                </c:pt>
                <c:pt idx="141">
                  <c:v>18</c:v>
                </c:pt>
                <c:pt idx="142">
                  <c:v>19</c:v>
                </c:pt>
                <c:pt idx="143">
                  <c:v>20</c:v>
                </c:pt>
                <c:pt idx="144">
                  <c:v>20</c:v>
                </c:pt>
                <c:pt idx="145">
                  <c:v>21</c:v>
                </c:pt>
                <c:pt idx="146">
                  <c:v>24</c:v>
                </c:pt>
                <c:pt idx="147">
                  <c:v>22</c:v>
                </c:pt>
                <c:pt idx="148">
                  <c:v>21</c:v>
                </c:pt>
                <c:pt idx="149">
                  <c:v>24</c:v>
                </c:pt>
                <c:pt idx="150">
                  <c:v>25</c:v>
                </c:pt>
                <c:pt idx="151">
                  <c:v>24</c:v>
                </c:pt>
                <c:pt idx="152">
                  <c:v>22</c:v>
                </c:pt>
                <c:pt idx="153">
                  <c:v>30</c:v>
                </c:pt>
                <c:pt idx="154">
                  <c:v>26</c:v>
                </c:pt>
                <c:pt idx="155">
                  <c:v>26</c:v>
                </c:pt>
                <c:pt idx="156">
                  <c:v>28</c:v>
                </c:pt>
                <c:pt idx="157">
                  <c:v>30</c:v>
                </c:pt>
                <c:pt idx="158">
                  <c:v>33</c:v>
                </c:pt>
                <c:pt idx="159">
                  <c:v>33</c:v>
                </c:pt>
                <c:pt idx="160">
                  <c:v>30</c:v>
                </c:pt>
                <c:pt idx="161">
                  <c:v>34</c:v>
                </c:pt>
                <c:pt idx="162">
                  <c:v>33</c:v>
                </c:pt>
                <c:pt idx="163">
                  <c:v>33</c:v>
                </c:pt>
                <c:pt idx="164">
                  <c:v>31</c:v>
                </c:pt>
                <c:pt idx="165">
                  <c:v>32</c:v>
                </c:pt>
                <c:pt idx="166">
                  <c:v>30</c:v>
                </c:pt>
                <c:pt idx="167">
                  <c:v>35</c:v>
                </c:pt>
                <c:pt idx="168">
                  <c:v>35</c:v>
                </c:pt>
                <c:pt idx="169">
                  <c:v>33</c:v>
                </c:pt>
                <c:pt idx="170">
                  <c:v>35</c:v>
                </c:pt>
                <c:pt idx="171">
                  <c:v>34</c:v>
                </c:pt>
                <c:pt idx="172">
                  <c:v>33</c:v>
                </c:pt>
                <c:pt idx="173">
                  <c:v>33</c:v>
                </c:pt>
                <c:pt idx="174">
                  <c:v>36</c:v>
                </c:pt>
                <c:pt idx="175">
                  <c:v>36</c:v>
                </c:pt>
                <c:pt idx="176">
                  <c:v>32</c:v>
                </c:pt>
                <c:pt idx="177">
                  <c:v>34</c:v>
                </c:pt>
                <c:pt idx="178">
                  <c:v>30</c:v>
                </c:pt>
                <c:pt idx="179">
                  <c:v>28</c:v>
                </c:pt>
                <c:pt idx="180">
                  <c:v>30</c:v>
                </c:pt>
                <c:pt idx="181">
                  <c:v>30</c:v>
                </c:pt>
                <c:pt idx="182">
                  <c:v>28</c:v>
                </c:pt>
                <c:pt idx="183">
                  <c:v>30</c:v>
                </c:pt>
                <c:pt idx="184">
                  <c:v>27</c:v>
                </c:pt>
                <c:pt idx="185">
                  <c:v>30</c:v>
                </c:pt>
                <c:pt idx="186">
                  <c:v>25</c:v>
                </c:pt>
                <c:pt idx="187">
                  <c:v>29</c:v>
                </c:pt>
                <c:pt idx="188">
                  <c:v>35</c:v>
                </c:pt>
                <c:pt idx="189">
                  <c:v>30</c:v>
                </c:pt>
                <c:pt idx="190">
                  <c:v>34</c:v>
                </c:pt>
                <c:pt idx="191">
                  <c:v>32</c:v>
                </c:pt>
                <c:pt idx="192">
                  <c:v>31</c:v>
                </c:pt>
                <c:pt idx="193">
                  <c:v>29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74-4F86-B1B8-F042497D80D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Regional</c:v>
                </c:pt>
              </c:strCache>
            </c:strRef>
          </c:tx>
          <c:marker>
            <c:symbol val="none"/>
          </c:marker>
          <c:cat>
            <c:strRef>
              <c:f>List1!$B$1:$GS$1</c:f>
              <c:strCache>
                <c:ptCount val="200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  <c:pt idx="141">
                  <c:v>2012/5</c:v>
                </c:pt>
                <c:pt idx="142">
                  <c:v>2012/6</c:v>
                </c:pt>
                <c:pt idx="143">
                  <c:v>2012/9</c:v>
                </c:pt>
                <c:pt idx="144">
                  <c:v>2012/10</c:v>
                </c:pt>
                <c:pt idx="145">
                  <c:v>2012/11</c:v>
                </c:pt>
                <c:pt idx="146">
                  <c:v>2012/12</c:v>
                </c:pt>
                <c:pt idx="147">
                  <c:v>2013/1</c:v>
                </c:pt>
                <c:pt idx="148">
                  <c:v>2013/2</c:v>
                </c:pt>
                <c:pt idx="149">
                  <c:v>2013/3</c:v>
                </c:pt>
                <c:pt idx="150">
                  <c:v>2013/4</c:v>
                </c:pt>
                <c:pt idx="151">
                  <c:v>2013/5</c:v>
                </c:pt>
                <c:pt idx="152">
                  <c:v>2013/6</c:v>
                </c:pt>
                <c:pt idx="153">
                  <c:v>2013/9</c:v>
                </c:pt>
                <c:pt idx="154">
                  <c:v>2013/10</c:v>
                </c:pt>
                <c:pt idx="155">
                  <c:v>2013/11</c:v>
                </c:pt>
                <c:pt idx="156">
                  <c:v>2013/12</c:v>
                </c:pt>
                <c:pt idx="157">
                  <c:v>2014/1</c:v>
                </c:pt>
                <c:pt idx="158">
                  <c:v>2014/2</c:v>
                </c:pt>
                <c:pt idx="159">
                  <c:v>2014/3</c:v>
                </c:pt>
                <c:pt idx="160">
                  <c:v>2014/4</c:v>
                </c:pt>
                <c:pt idx="161">
                  <c:v>2014/5</c:v>
                </c:pt>
                <c:pt idx="162">
                  <c:v>2014/6</c:v>
                </c:pt>
                <c:pt idx="163">
                  <c:v>2014/9</c:v>
                </c:pt>
                <c:pt idx="164">
                  <c:v>2014/10</c:v>
                </c:pt>
                <c:pt idx="165">
                  <c:v>2014/11</c:v>
                </c:pt>
                <c:pt idx="166">
                  <c:v>2014/12</c:v>
                </c:pt>
                <c:pt idx="167">
                  <c:v>2015/1</c:v>
                </c:pt>
                <c:pt idx="168">
                  <c:v>2015/2</c:v>
                </c:pt>
                <c:pt idx="169">
                  <c:v>2015/3</c:v>
                </c:pt>
                <c:pt idx="170">
                  <c:v>2015/4</c:v>
                </c:pt>
                <c:pt idx="171">
                  <c:v>2015/5</c:v>
                </c:pt>
                <c:pt idx="172">
                  <c:v>2015/6</c:v>
                </c:pt>
                <c:pt idx="173">
                  <c:v>2015/7</c:v>
                </c:pt>
                <c:pt idx="174">
                  <c:v>2015/8</c:v>
                </c:pt>
                <c:pt idx="175">
                  <c:v>2015/9</c:v>
                </c:pt>
                <c:pt idx="176">
                  <c:v>2015/10</c:v>
                </c:pt>
                <c:pt idx="177">
                  <c:v>2015/11</c:v>
                </c:pt>
                <c:pt idx="178">
                  <c:v>2016/3</c:v>
                </c:pt>
                <c:pt idx="179">
                  <c:v>2016/9</c:v>
                </c:pt>
                <c:pt idx="180">
                  <c:v>2016/12</c:v>
                </c:pt>
                <c:pt idx="181">
                  <c:v>2017/2</c:v>
                </c:pt>
                <c:pt idx="182">
                  <c:v>2017/3</c:v>
                </c:pt>
                <c:pt idx="183">
                  <c:v>2017/4</c:v>
                </c:pt>
                <c:pt idx="184">
                  <c:v>2017/5</c:v>
                </c:pt>
                <c:pt idx="185">
                  <c:v>2017/6</c:v>
                </c:pt>
                <c:pt idx="186">
                  <c:v>2017/9</c:v>
                </c:pt>
                <c:pt idx="187">
                  <c:v>2017/10</c:v>
                </c:pt>
                <c:pt idx="188">
                  <c:v>2017/12</c:v>
                </c:pt>
                <c:pt idx="189">
                  <c:v>2018/1</c:v>
                </c:pt>
                <c:pt idx="190">
                  <c:v>2018/2</c:v>
                </c:pt>
                <c:pt idx="191">
                  <c:v>2018/3</c:v>
                </c:pt>
                <c:pt idx="192">
                  <c:v>2018/4</c:v>
                </c:pt>
                <c:pt idx="193">
                  <c:v>2018/5</c:v>
                </c:pt>
                <c:pt idx="194">
                  <c:v>2018/6</c:v>
                </c:pt>
                <c:pt idx="195">
                  <c:v>2018/9</c:v>
                </c:pt>
                <c:pt idx="196">
                  <c:v>2018/10</c:v>
                </c:pt>
                <c:pt idx="197">
                  <c:v>2018/11</c:v>
                </c:pt>
                <c:pt idx="198">
                  <c:v>2018/12</c:v>
                </c:pt>
                <c:pt idx="199">
                  <c:v>2019/1</c:v>
                </c:pt>
              </c:strCache>
            </c:strRef>
          </c:cat>
          <c:val>
            <c:numRef>
              <c:f>List1!$B$6:$GS$6</c:f>
              <c:numCache>
                <c:formatCode>General</c:formatCode>
                <c:ptCount val="200"/>
                <c:pt idx="39">
                  <c:v>26</c:v>
                </c:pt>
                <c:pt idx="40">
                  <c:v>26</c:v>
                </c:pt>
                <c:pt idx="41">
                  <c:v>29</c:v>
                </c:pt>
                <c:pt idx="42">
                  <c:v>29</c:v>
                </c:pt>
                <c:pt idx="43">
                  <c:v>28</c:v>
                </c:pt>
                <c:pt idx="44">
                  <c:v>33</c:v>
                </c:pt>
                <c:pt idx="45">
                  <c:v>28</c:v>
                </c:pt>
                <c:pt idx="46">
                  <c:v>33</c:v>
                </c:pt>
                <c:pt idx="47">
                  <c:v>29</c:v>
                </c:pt>
                <c:pt idx="48">
                  <c:v>30</c:v>
                </c:pt>
                <c:pt idx="49">
                  <c:v>37</c:v>
                </c:pt>
                <c:pt idx="50">
                  <c:v>39</c:v>
                </c:pt>
                <c:pt idx="51">
                  <c:v>42</c:v>
                </c:pt>
                <c:pt idx="52">
                  <c:v>42</c:v>
                </c:pt>
                <c:pt idx="53">
                  <c:v>37</c:v>
                </c:pt>
                <c:pt idx="54">
                  <c:v>37</c:v>
                </c:pt>
                <c:pt idx="55">
                  <c:v>38</c:v>
                </c:pt>
                <c:pt idx="56">
                  <c:v>40</c:v>
                </c:pt>
                <c:pt idx="57">
                  <c:v>41</c:v>
                </c:pt>
                <c:pt idx="58">
                  <c:v>41</c:v>
                </c:pt>
                <c:pt idx="59">
                  <c:v>36</c:v>
                </c:pt>
                <c:pt idx="60">
                  <c:v>39</c:v>
                </c:pt>
                <c:pt idx="61">
                  <c:v>41</c:v>
                </c:pt>
                <c:pt idx="62">
                  <c:v>40</c:v>
                </c:pt>
                <c:pt idx="63">
                  <c:v>41</c:v>
                </c:pt>
                <c:pt idx="64">
                  <c:v>39</c:v>
                </c:pt>
                <c:pt idx="65">
                  <c:v>44</c:v>
                </c:pt>
                <c:pt idx="66">
                  <c:v>39</c:v>
                </c:pt>
                <c:pt idx="67">
                  <c:v>44</c:v>
                </c:pt>
                <c:pt idx="68">
                  <c:v>42</c:v>
                </c:pt>
                <c:pt idx="69">
                  <c:v>42</c:v>
                </c:pt>
                <c:pt idx="70">
                  <c:v>42</c:v>
                </c:pt>
                <c:pt idx="71">
                  <c:v>48</c:v>
                </c:pt>
                <c:pt idx="72">
                  <c:v>42</c:v>
                </c:pt>
                <c:pt idx="73">
                  <c:v>46</c:v>
                </c:pt>
                <c:pt idx="74">
                  <c:v>47</c:v>
                </c:pt>
                <c:pt idx="75">
                  <c:v>46</c:v>
                </c:pt>
                <c:pt idx="76">
                  <c:v>40</c:v>
                </c:pt>
                <c:pt idx="77">
                  <c:v>45</c:v>
                </c:pt>
                <c:pt idx="78">
                  <c:v>43</c:v>
                </c:pt>
                <c:pt idx="79">
                  <c:v>46</c:v>
                </c:pt>
                <c:pt idx="80">
                  <c:v>45</c:v>
                </c:pt>
                <c:pt idx="81">
                  <c:v>43</c:v>
                </c:pt>
                <c:pt idx="82">
                  <c:v>43</c:v>
                </c:pt>
                <c:pt idx="83">
                  <c:v>44</c:v>
                </c:pt>
                <c:pt idx="84">
                  <c:v>47</c:v>
                </c:pt>
                <c:pt idx="85">
                  <c:v>43</c:v>
                </c:pt>
                <c:pt idx="86">
                  <c:v>50</c:v>
                </c:pt>
                <c:pt idx="87">
                  <c:v>47</c:v>
                </c:pt>
                <c:pt idx="88">
                  <c:v>43</c:v>
                </c:pt>
                <c:pt idx="89">
                  <c:v>43</c:v>
                </c:pt>
                <c:pt idx="90">
                  <c:v>42</c:v>
                </c:pt>
                <c:pt idx="91">
                  <c:v>47</c:v>
                </c:pt>
                <c:pt idx="92">
                  <c:v>50</c:v>
                </c:pt>
                <c:pt idx="93">
                  <c:v>46</c:v>
                </c:pt>
                <c:pt idx="94">
                  <c:v>48</c:v>
                </c:pt>
                <c:pt idx="95">
                  <c:v>48</c:v>
                </c:pt>
                <c:pt idx="96">
                  <c:v>45</c:v>
                </c:pt>
                <c:pt idx="97">
                  <c:v>49</c:v>
                </c:pt>
                <c:pt idx="98">
                  <c:v>45</c:v>
                </c:pt>
                <c:pt idx="99">
                  <c:v>45</c:v>
                </c:pt>
                <c:pt idx="100">
                  <c:v>43</c:v>
                </c:pt>
                <c:pt idx="101">
                  <c:v>42</c:v>
                </c:pt>
                <c:pt idx="102">
                  <c:v>48</c:v>
                </c:pt>
                <c:pt idx="103">
                  <c:v>42</c:v>
                </c:pt>
                <c:pt idx="104">
                  <c:v>44</c:v>
                </c:pt>
                <c:pt idx="105">
                  <c:v>44</c:v>
                </c:pt>
                <c:pt idx="106">
                  <c:v>46</c:v>
                </c:pt>
                <c:pt idx="107">
                  <c:v>46</c:v>
                </c:pt>
                <c:pt idx="108">
                  <c:v>44</c:v>
                </c:pt>
                <c:pt idx="109">
                  <c:v>49</c:v>
                </c:pt>
                <c:pt idx="110">
                  <c:v>48</c:v>
                </c:pt>
                <c:pt idx="111">
                  <c:v>48</c:v>
                </c:pt>
                <c:pt idx="112">
                  <c:v>47</c:v>
                </c:pt>
                <c:pt idx="113">
                  <c:v>45</c:v>
                </c:pt>
                <c:pt idx="114">
                  <c:v>46</c:v>
                </c:pt>
                <c:pt idx="115">
                  <c:v>43</c:v>
                </c:pt>
                <c:pt idx="116">
                  <c:v>38</c:v>
                </c:pt>
                <c:pt idx="117">
                  <c:v>41</c:v>
                </c:pt>
                <c:pt idx="118">
                  <c:v>40</c:v>
                </c:pt>
                <c:pt idx="119">
                  <c:v>38</c:v>
                </c:pt>
                <c:pt idx="120">
                  <c:v>37</c:v>
                </c:pt>
                <c:pt idx="121">
                  <c:v>44</c:v>
                </c:pt>
                <c:pt idx="122">
                  <c:v>39</c:v>
                </c:pt>
                <c:pt idx="123">
                  <c:v>43</c:v>
                </c:pt>
                <c:pt idx="124">
                  <c:v>39</c:v>
                </c:pt>
                <c:pt idx="125">
                  <c:v>43</c:v>
                </c:pt>
                <c:pt idx="126">
                  <c:v>42</c:v>
                </c:pt>
                <c:pt idx="127">
                  <c:v>43</c:v>
                </c:pt>
                <c:pt idx="128">
                  <c:v>44</c:v>
                </c:pt>
                <c:pt idx="129">
                  <c:v>45</c:v>
                </c:pt>
                <c:pt idx="130">
                  <c:v>41</c:v>
                </c:pt>
                <c:pt idx="131">
                  <c:v>44</c:v>
                </c:pt>
                <c:pt idx="132">
                  <c:v>36</c:v>
                </c:pt>
                <c:pt idx="133">
                  <c:v>39</c:v>
                </c:pt>
                <c:pt idx="134">
                  <c:v>45</c:v>
                </c:pt>
                <c:pt idx="135">
                  <c:v>38</c:v>
                </c:pt>
                <c:pt idx="136">
                  <c:v>36</c:v>
                </c:pt>
                <c:pt idx="137">
                  <c:v>38</c:v>
                </c:pt>
                <c:pt idx="138">
                  <c:v>37</c:v>
                </c:pt>
                <c:pt idx="139">
                  <c:v>39</c:v>
                </c:pt>
                <c:pt idx="140">
                  <c:v>37</c:v>
                </c:pt>
                <c:pt idx="141">
                  <c:v>35</c:v>
                </c:pt>
                <c:pt idx="142">
                  <c:v>35</c:v>
                </c:pt>
                <c:pt idx="143">
                  <c:v>34</c:v>
                </c:pt>
                <c:pt idx="144">
                  <c:v>36</c:v>
                </c:pt>
                <c:pt idx="145">
                  <c:v>37</c:v>
                </c:pt>
                <c:pt idx="146">
                  <c:v>38</c:v>
                </c:pt>
                <c:pt idx="147">
                  <c:v>39</c:v>
                </c:pt>
                <c:pt idx="148">
                  <c:v>34</c:v>
                </c:pt>
                <c:pt idx="149">
                  <c:v>38</c:v>
                </c:pt>
                <c:pt idx="150">
                  <c:v>44</c:v>
                </c:pt>
                <c:pt idx="151">
                  <c:v>37</c:v>
                </c:pt>
                <c:pt idx="152">
                  <c:v>40</c:v>
                </c:pt>
                <c:pt idx="153">
                  <c:v>38</c:v>
                </c:pt>
                <c:pt idx="154">
                  <c:v>36</c:v>
                </c:pt>
                <c:pt idx="155">
                  <c:v>38</c:v>
                </c:pt>
                <c:pt idx="156">
                  <c:v>41</c:v>
                </c:pt>
                <c:pt idx="157">
                  <c:v>42</c:v>
                </c:pt>
                <c:pt idx="158">
                  <c:v>44</c:v>
                </c:pt>
                <c:pt idx="159">
                  <c:v>42</c:v>
                </c:pt>
                <c:pt idx="160">
                  <c:v>41</c:v>
                </c:pt>
                <c:pt idx="161">
                  <c:v>42</c:v>
                </c:pt>
                <c:pt idx="162">
                  <c:v>40</c:v>
                </c:pt>
                <c:pt idx="163">
                  <c:v>45</c:v>
                </c:pt>
                <c:pt idx="164">
                  <c:v>40</c:v>
                </c:pt>
                <c:pt idx="165">
                  <c:v>44</c:v>
                </c:pt>
                <c:pt idx="166">
                  <c:v>40</c:v>
                </c:pt>
                <c:pt idx="167">
                  <c:v>46</c:v>
                </c:pt>
                <c:pt idx="168">
                  <c:v>45</c:v>
                </c:pt>
                <c:pt idx="169">
                  <c:v>45</c:v>
                </c:pt>
                <c:pt idx="170">
                  <c:v>44</c:v>
                </c:pt>
                <c:pt idx="171">
                  <c:v>43</c:v>
                </c:pt>
                <c:pt idx="172">
                  <c:v>41</c:v>
                </c:pt>
                <c:pt idx="173">
                  <c:v>41</c:v>
                </c:pt>
                <c:pt idx="174">
                  <c:v>46</c:v>
                </c:pt>
                <c:pt idx="175">
                  <c:v>46</c:v>
                </c:pt>
                <c:pt idx="176">
                  <c:v>43</c:v>
                </c:pt>
                <c:pt idx="177">
                  <c:v>42</c:v>
                </c:pt>
                <c:pt idx="178">
                  <c:v>43</c:v>
                </c:pt>
                <c:pt idx="179">
                  <c:v>40</c:v>
                </c:pt>
                <c:pt idx="180">
                  <c:v>43</c:v>
                </c:pt>
                <c:pt idx="181">
                  <c:v>43</c:v>
                </c:pt>
                <c:pt idx="182">
                  <c:v>38</c:v>
                </c:pt>
                <c:pt idx="183">
                  <c:v>44</c:v>
                </c:pt>
                <c:pt idx="184">
                  <c:v>41</c:v>
                </c:pt>
                <c:pt idx="185">
                  <c:v>44</c:v>
                </c:pt>
                <c:pt idx="186">
                  <c:v>42</c:v>
                </c:pt>
                <c:pt idx="187">
                  <c:v>44</c:v>
                </c:pt>
                <c:pt idx="188">
                  <c:v>46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43</c:v>
                </c:pt>
                <c:pt idx="193">
                  <c:v>45</c:v>
                </c:pt>
                <c:pt idx="194">
                  <c:v>45</c:v>
                </c:pt>
                <c:pt idx="195">
                  <c:v>42</c:v>
                </c:pt>
                <c:pt idx="196">
                  <c:v>46</c:v>
                </c:pt>
                <c:pt idx="197">
                  <c:v>45</c:v>
                </c:pt>
                <c:pt idx="198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74-4F86-B1B8-F042497D80D9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Municipal</c:v>
                </c:pt>
              </c:strCache>
            </c:strRef>
          </c:tx>
          <c:marker>
            <c:symbol val="none"/>
          </c:marker>
          <c:cat>
            <c:strRef>
              <c:f>List1!$B$1:$GS$1</c:f>
              <c:strCache>
                <c:ptCount val="200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  <c:pt idx="141">
                  <c:v>2012/5</c:v>
                </c:pt>
                <c:pt idx="142">
                  <c:v>2012/6</c:v>
                </c:pt>
                <c:pt idx="143">
                  <c:v>2012/9</c:v>
                </c:pt>
                <c:pt idx="144">
                  <c:v>2012/10</c:v>
                </c:pt>
                <c:pt idx="145">
                  <c:v>2012/11</c:v>
                </c:pt>
                <c:pt idx="146">
                  <c:v>2012/12</c:v>
                </c:pt>
                <c:pt idx="147">
                  <c:v>2013/1</c:v>
                </c:pt>
                <c:pt idx="148">
                  <c:v>2013/2</c:v>
                </c:pt>
                <c:pt idx="149">
                  <c:v>2013/3</c:v>
                </c:pt>
                <c:pt idx="150">
                  <c:v>2013/4</c:v>
                </c:pt>
                <c:pt idx="151">
                  <c:v>2013/5</c:v>
                </c:pt>
                <c:pt idx="152">
                  <c:v>2013/6</c:v>
                </c:pt>
                <c:pt idx="153">
                  <c:v>2013/9</c:v>
                </c:pt>
                <c:pt idx="154">
                  <c:v>2013/10</c:v>
                </c:pt>
                <c:pt idx="155">
                  <c:v>2013/11</c:v>
                </c:pt>
                <c:pt idx="156">
                  <c:v>2013/12</c:v>
                </c:pt>
                <c:pt idx="157">
                  <c:v>2014/1</c:v>
                </c:pt>
                <c:pt idx="158">
                  <c:v>2014/2</c:v>
                </c:pt>
                <c:pt idx="159">
                  <c:v>2014/3</c:v>
                </c:pt>
                <c:pt idx="160">
                  <c:v>2014/4</c:v>
                </c:pt>
                <c:pt idx="161">
                  <c:v>2014/5</c:v>
                </c:pt>
                <c:pt idx="162">
                  <c:v>2014/6</c:v>
                </c:pt>
                <c:pt idx="163">
                  <c:v>2014/9</c:v>
                </c:pt>
                <c:pt idx="164">
                  <c:v>2014/10</c:v>
                </c:pt>
                <c:pt idx="165">
                  <c:v>2014/11</c:v>
                </c:pt>
                <c:pt idx="166">
                  <c:v>2014/12</c:v>
                </c:pt>
                <c:pt idx="167">
                  <c:v>2015/1</c:v>
                </c:pt>
                <c:pt idx="168">
                  <c:v>2015/2</c:v>
                </c:pt>
                <c:pt idx="169">
                  <c:v>2015/3</c:v>
                </c:pt>
                <c:pt idx="170">
                  <c:v>2015/4</c:v>
                </c:pt>
                <c:pt idx="171">
                  <c:v>2015/5</c:v>
                </c:pt>
                <c:pt idx="172">
                  <c:v>2015/6</c:v>
                </c:pt>
                <c:pt idx="173">
                  <c:v>2015/7</c:v>
                </c:pt>
                <c:pt idx="174">
                  <c:v>2015/8</c:v>
                </c:pt>
                <c:pt idx="175">
                  <c:v>2015/9</c:v>
                </c:pt>
                <c:pt idx="176">
                  <c:v>2015/10</c:v>
                </c:pt>
                <c:pt idx="177">
                  <c:v>2015/11</c:v>
                </c:pt>
                <c:pt idx="178">
                  <c:v>2016/3</c:v>
                </c:pt>
                <c:pt idx="179">
                  <c:v>2016/9</c:v>
                </c:pt>
                <c:pt idx="180">
                  <c:v>2016/12</c:v>
                </c:pt>
                <c:pt idx="181">
                  <c:v>2017/2</c:v>
                </c:pt>
                <c:pt idx="182">
                  <c:v>2017/3</c:v>
                </c:pt>
                <c:pt idx="183">
                  <c:v>2017/4</c:v>
                </c:pt>
                <c:pt idx="184">
                  <c:v>2017/5</c:v>
                </c:pt>
                <c:pt idx="185">
                  <c:v>2017/6</c:v>
                </c:pt>
                <c:pt idx="186">
                  <c:v>2017/9</c:v>
                </c:pt>
                <c:pt idx="187">
                  <c:v>2017/10</c:v>
                </c:pt>
                <c:pt idx="188">
                  <c:v>2017/12</c:v>
                </c:pt>
                <c:pt idx="189">
                  <c:v>2018/1</c:v>
                </c:pt>
                <c:pt idx="190">
                  <c:v>2018/2</c:v>
                </c:pt>
                <c:pt idx="191">
                  <c:v>2018/3</c:v>
                </c:pt>
                <c:pt idx="192">
                  <c:v>2018/4</c:v>
                </c:pt>
                <c:pt idx="193">
                  <c:v>2018/5</c:v>
                </c:pt>
                <c:pt idx="194">
                  <c:v>2018/6</c:v>
                </c:pt>
                <c:pt idx="195">
                  <c:v>2018/9</c:v>
                </c:pt>
                <c:pt idx="196">
                  <c:v>2018/10</c:v>
                </c:pt>
                <c:pt idx="197">
                  <c:v>2018/11</c:v>
                </c:pt>
                <c:pt idx="198">
                  <c:v>2018/12</c:v>
                </c:pt>
                <c:pt idx="199">
                  <c:v>2019/1</c:v>
                </c:pt>
              </c:strCache>
            </c:strRef>
          </c:cat>
          <c:val>
            <c:numRef>
              <c:f>List1!$B$7:$GS$7</c:f>
              <c:numCache>
                <c:formatCode>General</c:formatCode>
                <c:ptCount val="200"/>
                <c:pt idx="54">
                  <c:v>61</c:v>
                </c:pt>
                <c:pt idx="55">
                  <c:v>65</c:v>
                </c:pt>
                <c:pt idx="56">
                  <c:v>63</c:v>
                </c:pt>
                <c:pt idx="57">
                  <c:v>65</c:v>
                </c:pt>
                <c:pt idx="58">
                  <c:v>65</c:v>
                </c:pt>
                <c:pt idx="59">
                  <c:v>57</c:v>
                </c:pt>
                <c:pt idx="60">
                  <c:v>62</c:v>
                </c:pt>
                <c:pt idx="61">
                  <c:v>63</c:v>
                </c:pt>
                <c:pt idx="62">
                  <c:v>61</c:v>
                </c:pt>
                <c:pt idx="63">
                  <c:v>61</c:v>
                </c:pt>
                <c:pt idx="64">
                  <c:v>59</c:v>
                </c:pt>
                <c:pt idx="65">
                  <c:v>65</c:v>
                </c:pt>
                <c:pt idx="66">
                  <c:v>58</c:v>
                </c:pt>
                <c:pt idx="67">
                  <c:v>64</c:v>
                </c:pt>
                <c:pt idx="68">
                  <c:v>60</c:v>
                </c:pt>
                <c:pt idx="69">
                  <c:v>59</c:v>
                </c:pt>
                <c:pt idx="70">
                  <c:v>62</c:v>
                </c:pt>
                <c:pt idx="71">
                  <c:v>63</c:v>
                </c:pt>
                <c:pt idx="72">
                  <c:v>60</c:v>
                </c:pt>
                <c:pt idx="73">
                  <c:v>66</c:v>
                </c:pt>
                <c:pt idx="74">
                  <c:v>63</c:v>
                </c:pt>
                <c:pt idx="75">
                  <c:v>60</c:v>
                </c:pt>
                <c:pt idx="76">
                  <c:v>60</c:v>
                </c:pt>
                <c:pt idx="77">
                  <c:v>63</c:v>
                </c:pt>
                <c:pt idx="78">
                  <c:v>59</c:v>
                </c:pt>
                <c:pt idx="79">
                  <c:v>62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61</c:v>
                </c:pt>
                <c:pt idx="84">
                  <c:v>59</c:v>
                </c:pt>
                <c:pt idx="85">
                  <c:v>60</c:v>
                </c:pt>
                <c:pt idx="86">
                  <c:v>62</c:v>
                </c:pt>
                <c:pt idx="87">
                  <c:v>64</c:v>
                </c:pt>
                <c:pt idx="88">
                  <c:v>62</c:v>
                </c:pt>
                <c:pt idx="89">
                  <c:v>61</c:v>
                </c:pt>
                <c:pt idx="90">
                  <c:v>59</c:v>
                </c:pt>
                <c:pt idx="91">
                  <c:v>64</c:v>
                </c:pt>
                <c:pt idx="92">
                  <c:v>65</c:v>
                </c:pt>
                <c:pt idx="93">
                  <c:v>65</c:v>
                </c:pt>
                <c:pt idx="94">
                  <c:v>62</c:v>
                </c:pt>
                <c:pt idx="95">
                  <c:v>65</c:v>
                </c:pt>
                <c:pt idx="96">
                  <c:v>65</c:v>
                </c:pt>
                <c:pt idx="97">
                  <c:v>65</c:v>
                </c:pt>
                <c:pt idx="98">
                  <c:v>61</c:v>
                </c:pt>
                <c:pt idx="99">
                  <c:v>62</c:v>
                </c:pt>
                <c:pt idx="100">
                  <c:v>61</c:v>
                </c:pt>
                <c:pt idx="101">
                  <c:v>58</c:v>
                </c:pt>
                <c:pt idx="102">
                  <c:v>65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64</c:v>
                </c:pt>
                <c:pt idx="107">
                  <c:v>63</c:v>
                </c:pt>
                <c:pt idx="108">
                  <c:v>63</c:v>
                </c:pt>
                <c:pt idx="109">
                  <c:v>66</c:v>
                </c:pt>
                <c:pt idx="110">
                  <c:v>65</c:v>
                </c:pt>
                <c:pt idx="111">
                  <c:v>64</c:v>
                </c:pt>
                <c:pt idx="112">
                  <c:v>65</c:v>
                </c:pt>
                <c:pt idx="113">
                  <c:v>64</c:v>
                </c:pt>
                <c:pt idx="114">
                  <c:v>64</c:v>
                </c:pt>
                <c:pt idx="115">
                  <c:v>59</c:v>
                </c:pt>
                <c:pt idx="116">
                  <c:v>55</c:v>
                </c:pt>
                <c:pt idx="117">
                  <c:v>58</c:v>
                </c:pt>
                <c:pt idx="118">
                  <c:v>59</c:v>
                </c:pt>
                <c:pt idx="119">
                  <c:v>55</c:v>
                </c:pt>
                <c:pt idx="120">
                  <c:v>55</c:v>
                </c:pt>
                <c:pt idx="121">
                  <c:v>61</c:v>
                </c:pt>
                <c:pt idx="122">
                  <c:v>56</c:v>
                </c:pt>
                <c:pt idx="123">
                  <c:v>58</c:v>
                </c:pt>
                <c:pt idx="124">
                  <c:v>54</c:v>
                </c:pt>
                <c:pt idx="125">
                  <c:v>60</c:v>
                </c:pt>
                <c:pt idx="126">
                  <c:v>57</c:v>
                </c:pt>
                <c:pt idx="127">
                  <c:v>62</c:v>
                </c:pt>
                <c:pt idx="128">
                  <c:v>63</c:v>
                </c:pt>
                <c:pt idx="129">
                  <c:v>61</c:v>
                </c:pt>
                <c:pt idx="130">
                  <c:v>63</c:v>
                </c:pt>
                <c:pt idx="131">
                  <c:v>61</c:v>
                </c:pt>
                <c:pt idx="132">
                  <c:v>59</c:v>
                </c:pt>
                <c:pt idx="133">
                  <c:v>55</c:v>
                </c:pt>
                <c:pt idx="134">
                  <c:v>62</c:v>
                </c:pt>
                <c:pt idx="135">
                  <c:v>56</c:v>
                </c:pt>
                <c:pt idx="136">
                  <c:v>58</c:v>
                </c:pt>
                <c:pt idx="137">
                  <c:v>58</c:v>
                </c:pt>
                <c:pt idx="138">
                  <c:v>59</c:v>
                </c:pt>
                <c:pt idx="139">
                  <c:v>59</c:v>
                </c:pt>
                <c:pt idx="140">
                  <c:v>58</c:v>
                </c:pt>
                <c:pt idx="141">
                  <c:v>55</c:v>
                </c:pt>
                <c:pt idx="142">
                  <c:v>57</c:v>
                </c:pt>
                <c:pt idx="143">
                  <c:v>54</c:v>
                </c:pt>
                <c:pt idx="144">
                  <c:v>55</c:v>
                </c:pt>
                <c:pt idx="145">
                  <c:v>59</c:v>
                </c:pt>
                <c:pt idx="146">
                  <c:v>56</c:v>
                </c:pt>
                <c:pt idx="147">
                  <c:v>58</c:v>
                </c:pt>
                <c:pt idx="148">
                  <c:v>57</c:v>
                </c:pt>
                <c:pt idx="149">
                  <c:v>59</c:v>
                </c:pt>
                <c:pt idx="150">
                  <c:v>65</c:v>
                </c:pt>
                <c:pt idx="151">
                  <c:v>56</c:v>
                </c:pt>
                <c:pt idx="152">
                  <c:v>59</c:v>
                </c:pt>
                <c:pt idx="153">
                  <c:v>56</c:v>
                </c:pt>
                <c:pt idx="154">
                  <c:v>56</c:v>
                </c:pt>
                <c:pt idx="155">
                  <c:v>58</c:v>
                </c:pt>
                <c:pt idx="156">
                  <c:v>59</c:v>
                </c:pt>
                <c:pt idx="157">
                  <c:v>61</c:v>
                </c:pt>
                <c:pt idx="158">
                  <c:v>64</c:v>
                </c:pt>
                <c:pt idx="159">
                  <c:v>62</c:v>
                </c:pt>
                <c:pt idx="160">
                  <c:v>63</c:v>
                </c:pt>
                <c:pt idx="161">
                  <c:v>60</c:v>
                </c:pt>
                <c:pt idx="162">
                  <c:v>60</c:v>
                </c:pt>
                <c:pt idx="163">
                  <c:v>60</c:v>
                </c:pt>
                <c:pt idx="164">
                  <c:v>58</c:v>
                </c:pt>
                <c:pt idx="165">
                  <c:v>0</c:v>
                </c:pt>
                <c:pt idx="166">
                  <c:v>62</c:v>
                </c:pt>
                <c:pt idx="167">
                  <c:v>63</c:v>
                </c:pt>
                <c:pt idx="168">
                  <c:v>66</c:v>
                </c:pt>
                <c:pt idx="169">
                  <c:v>66</c:v>
                </c:pt>
                <c:pt idx="170">
                  <c:v>64</c:v>
                </c:pt>
                <c:pt idx="171">
                  <c:v>62</c:v>
                </c:pt>
                <c:pt idx="172">
                  <c:v>59</c:v>
                </c:pt>
                <c:pt idx="173">
                  <c:v>0</c:v>
                </c:pt>
                <c:pt idx="174">
                  <c:v>0</c:v>
                </c:pt>
                <c:pt idx="175">
                  <c:v>64</c:v>
                </c:pt>
                <c:pt idx="176">
                  <c:v>61</c:v>
                </c:pt>
                <c:pt idx="177">
                  <c:v>61</c:v>
                </c:pt>
                <c:pt idx="178">
                  <c:v>63</c:v>
                </c:pt>
                <c:pt idx="179">
                  <c:v>62</c:v>
                </c:pt>
                <c:pt idx="180">
                  <c:v>64</c:v>
                </c:pt>
                <c:pt idx="181">
                  <c:v>61</c:v>
                </c:pt>
                <c:pt idx="182">
                  <c:v>61</c:v>
                </c:pt>
                <c:pt idx="183">
                  <c:v>63</c:v>
                </c:pt>
                <c:pt idx="184">
                  <c:v>60</c:v>
                </c:pt>
                <c:pt idx="185">
                  <c:v>60</c:v>
                </c:pt>
                <c:pt idx="186">
                  <c:v>58</c:v>
                </c:pt>
                <c:pt idx="187">
                  <c:v>61</c:v>
                </c:pt>
                <c:pt idx="188">
                  <c:v>63</c:v>
                </c:pt>
                <c:pt idx="189">
                  <c:v>63</c:v>
                </c:pt>
                <c:pt idx="190">
                  <c:v>64</c:v>
                </c:pt>
                <c:pt idx="191">
                  <c:v>62</c:v>
                </c:pt>
                <c:pt idx="192">
                  <c:v>62</c:v>
                </c:pt>
                <c:pt idx="193">
                  <c:v>63</c:v>
                </c:pt>
                <c:pt idx="194">
                  <c:v>61</c:v>
                </c:pt>
                <c:pt idx="195">
                  <c:v>61</c:v>
                </c:pt>
                <c:pt idx="196">
                  <c:v>58</c:v>
                </c:pt>
                <c:pt idx="197">
                  <c:v>63</c:v>
                </c:pt>
                <c:pt idx="198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74-4F86-B1B8-F042497D8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13120"/>
        <c:axId val="102214656"/>
      </c:lineChart>
      <c:catAx>
        <c:axId val="10221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214656"/>
        <c:crosses val="autoZero"/>
        <c:auto val="1"/>
        <c:lblAlgn val="ctr"/>
        <c:lblOffset val="100"/>
        <c:noMultiLvlLbl val="0"/>
      </c:catAx>
      <c:valAx>
        <c:axId val="10221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1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2500" baseline="0" dirty="0" smtClean="0"/>
              <a:t>Německo </a:t>
            </a:r>
            <a:r>
              <a:rPr lang="cs-CZ" dirty="0" smtClean="0"/>
              <a:t>           </a:t>
            </a:r>
            <a:r>
              <a:rPr lang="cs-CZ" sz="1000" b="0" i="1" dirty="0" smtClean="0"/>
              <a:t>zdroj: </a:t>
            </a:r>
            <a:r>
              <a:rPr lang="cs-CZ" sz="1000" b="0" i="1" dirty="0" err="1" smtClean="0"/>
              <a:t>Eurobarometer</a:t>
            </a:r>
            <a:endParaRPr lang="cs-CZ" sz="1000" b="0" i="1" dirty="0"/>
          </a:p>
        </c:rich>
      </c:tx>
      <c:layout>
        <c:manualLayout>
          <c:xMode val="edge"/>
          <c:yMode val="edge"/>
          <c:x val="9.3993000874890764E-2"/>
          <c:y val="0.651510283613993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018372703413474E-2"/>
          <c:y val="2.783573928259005E-2"/>
          <c:w val="0.87153718285213855"/>
          <c:h val="0.74570734059746624"/>
        </c:manualLayout>
      </c:layout>
      <c:lineChart>
        <c:grouping val="standard"/>
        <c:varyColors val="0"/>
        <c:ser>
          <c:idx val="0"/>
          <c:order val="0"/>
          <c:tx>
            <c:strRef>
              <c:f>List1!$B$57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List1!$A$58:$A$79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List1!$B$58:$B$79</c:f>
              <c:numCache>
                <c:formatCode>0%</c:formatCode>
                <c:ptCount val="22"/>
                <c:pt idx="0">
                  <c:v>0.31000000000000238</c:v>
                </c:pt>
                <c:pt idx="1">
                  <c:v>0.39000000000000373</c:v>
                </c:pt>
                <c:pt idx="2">
                  <c:v>0.35000000000000031</c:v>
                </c:pt>
                <c:pt idx="3">
                  <c:v>0.36000000000000032</c:v>
                </c:pt>
                <c:pt idx="4">
                  <c:v>0.4</c:v>
                </c:pt>
                <c:pt idx="5">
                  <c:v>0.31000000000000238</c:v>
                </c:pt>
                <c:pt idx="6">
                  <c:v>0.51</c:v>
                </c:pt>
                <c:pt idx="7">
                  <c:v>0.41000000000000031</c:v>
                </c:pt>
                <c:pt idx="8">
                  <c:v>0.41000000000000031</c:v>
                </c:pt>
                <c:pt idx="9">
                  <c:v>0.41000000000000031</c:v>
                </c:pt>
                <c:pt idx="10">
                  <c:v>0.46</c:v>
                </c:pt>
                <c:pt idx="11">
                  <c:v>0.45</c:v>
                </c:pt>
                <c:pt idx="12">
                  <c:v>0.39000000000000373</c:v>
                </c:pt>
                <c:pt idx="13">
                  <c:v>0.46</c:v>
                </c:pt>
                <c:pt idx="14">
                  <c:v>0.42000000000000032</c:v>
                </c:pt>
                <c:pt idx="15">
                  <c:v>0.46</c:v>
                </c:pt>
                <c:pt idx="16">
                  <c:v>0.46</c:v>
                </c:pt>
                <c:pt idx="17">
                  <c:v>0.47000000000000008</c:v>
                </c:pt>
                <c:pt idx="18">
                  <c:v>0.44</c:v>
                </c:pt>
                <c:pt idx="19">
                  <c:v>0.51</c:v>
                </c:pt>
                <c:pt idx="20">
                  <c:v>0.49000000000000032</c:v>
                </c:pt>
                <c:pt idx="21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D-4574-AFCC-523F56653FE1}"/>
            </c:ext>
          </c:extLst>
        </c:ser>
        <c:ser>
          <c:idx val="1"/>
          <c:order val="1"/>
          <c:tx>
            <c:strRef>
              <c:f>List1!$C$57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List1!$A$58:$A$79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List1!$C$58:$C$79</c:f>
              <c:numCache>
                <c:formatCode>0%</c:formatCode>
                <c:ptCount val="22"/>
                <c:pt idx="0">
                  <c:v>0.24000000000000021</c:v>
                </c:pt>
                <c:pt idx="1">
                  <c:v>0.33000000000000401</c:v>
                </c:pt>
                <c:pt idx="2">
                  <c:v>0.27</c:v>
                </c:pt>
                <c:pt idx="3">
                  <c:v>0.28000000000000008</c:v>
                </c:pt>
                <c:pt idx="4">
                  <c:v>0.39000000000000373</c:v>
                </c:pt>
                <c:pt idx="5">
                  <c:v>0.27</c:v>
                </c:pt>
                <c:pt idx="6">
                  <c:v>0.49000000000000032</c:v>
                </c:pt>
                <c:pt idx="7">
                  <c:v>0.4</c:v>
                </c:pt>
                <c:pt idx="8">
                  <c:v>0.36000000000000032</c:v>
                </c:pt>
                <c:pt idx="9">
                  <c:v>0.42000000000000032</c:v>
                </c:pt>
                <c:pt idx="10">
                  <c:v>0.45</c:v>
                </c:pt>
                <c:pt idx="11">
                  <c:v>0.4</c:v>
                </c:pt>
                <c:pt idx="12">
                  <c:v>0.32000000000000373</c:v>
                </c:pt>
                <c:pt idx="13">
                  <c:v>0.4</c:v>
                </c:pt>
                <c:pt idx="14">
                  <c:v>0.32000000000000373</c:v>
                </c:pt>
                <c:pt idx="15">
                  <c:v>0.39000000000000373</c:v>
                </c:pt>
                <c:pt idx="16">
                  <c:v>0.41000000000000031</c:v>
                </c:pt>
                <c:pt idx="17">
                  <c:v>0.44</c:v>
                </c:pt>
                <c:pt idx="18">
                  <c:v>0.38000000000000356</c:v>
                </c:pt>
                <c:pt idx="19">
                  <c:v>0.48000000000000032</c:v>
                </c:pt>
                <c:pt idx="20">
                  <c:v>0.48000000000000032</c:v>
                </c:pt>
                <c:pt idx="2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D-4574-AFCC-523F566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39232"/>
        <c:axId val="89867008"/>
      </c:lineChart>
      <c:catAx>
        <c:axId val="102239232"/>
        <c:scaling>
          <c:orientation val="minMax"/>
        </c:scaling>
        <c:delete val="1"/>
        <c:axPos val="b"/>
        <c:numFmt formatCode="General" sourceLinked="0"/>
        <c:majorTickMark val="none"/>
        <c:minorTickMark val="in"/>
        <c:tickLblPos val="none"/>
        <c:crossAx val="89867008"/>
        <c:crosses val="autoZero"/>
        <c:auto val="1"/>
        <c:lblAlgn val="ctr"/>
        <c:lblOffset val="100"/>
        <c:noMultiLvlLbl val="0"/>
      </c:catAx>
      <c:valAx>
        <c:axId val="89867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239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aseline="0"/>
            </a:pPr>
            <a:r>
              <a:rPr lang="cs-CZ" sz="2500" baseline="0" dirty="0" smtClean="0"/>
              <a:t>Polsko</a:t>
            </a:r>
            <a:endParaRPr lang="cs-CZ" sz="2500" baseline="0" dirty="0"/>
          </a:p>
        </c:rich>
      </c:tx>
      <c:layout>
        <c:manualLayout>
          <c:xMode val="edge"/>
          <c:yMode val="edge"/>
          <c:x val="9.9555555555555814E-2"/>
          <c:y val="0.634259259259259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907261592300968E-2"/>
          <c:y val="4.4687591134442352E-2"/>
          <c:w val="0.8704052930883649"/>
          <c:h val="0.7417428550597861"/>
        </c:manualLayout>
      </c:layout>
      <c:lineChart>
        <c:grouping val="standard"/>
        <c:varyColors val="0"/>
        <c:ser>
          <c:idx val="0"/>
          <c:order val="0"/>
          <c:tx>
            <c:strRef>
              <c:f>List1!$B$575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List1!$A$576:$A$596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List1!$B$576:$B$596</c:f>
              <c:numCache>
                <c:formatCode>0%</c:formatCode>
                <c:ptCount val="21"/>
                <c:pt idx="0">
                  <c:v>8.0000000000000043E-2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0.11</c:v>
                </c:pt>
                <c:pt idx="5">
                  <c:v>0.15000000000000024</c:v>
                </c:pt>
                <c:pt idx="6">
                  <c:v>0.1</c:v>
                </c:pt>
                <c:pt idx="7">
                  <c:v>0.16</c:v>
                </c:pt>
                <c:pt idx="8">
                  <c:v>0.13</c:v>
                </c:pt>
                <c:pt idx="9">
                  <c:v>0.18000000000000024</c:v>
                </c:pt>
                <c:pt idx="10">
                  <c:v>0.11</c:v>
                </c:pt>
                <c:pt idx="11">
                  <c:v>0.24000000000000021</c:v>
                </c:pt>
                <c:pt idx="12">
                  <c:v>0.26</c:v>
                </c:pt>
                <c:pt idx="13">
                  <c:v>0.25</c:v>
                </c:pt>
                <c:pt idx="14">
                  <c:v>0.18000000000000024</c:v>
                </c:pt>
                <c:pt idx="15">
                  <c:v>0.2</c:v>
                </c:pt>
                <c:pt idx="16">
                  <c:v>0.13</c:v>
                </c:pt>
                <c:pt idx="17">
                  <c:v>0.17</c:v>
                </c:pt>
                <c:pt idx="18">
                  <c:v>0.2</c:v>
                </c:pt>
                <c:pt idx="19">
                  <c:v>0.21000000000000021</c:v>
                </c:pt>
                <c:pt idx="20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CA-464B-A17A-501C3700207B}"/>
            </c:ext>
          </c:extLst>
        </c:ser>
        <c:ser>
          <c:idx val="1"/>
          <c:order val="1"/>
          <c:tx>
            <c:strRef>
              <c:f>List1!$C$575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List1!$A$576:$A$596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List1!$C$576:$C$596</c:f>
              <c:numCache>
                <c:formatCode>0%</c:formatCode>
                <c:ptCount val="21"/>
                <c:pt idx="0">
                  <c:v>0.13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0.15000000000000024</c:v>
                </c:pt>
                <c:pt idx="5">
                  <c:v>0.18000000000000024</c:v>
                </c:pt>
                <c:pt idx="6">
                  <c:v>0.17</c:v>
                </c:pt>
                <c:pt idx="7">
                  <c:v>0.26</c:v>
                </c:pt>
                <c:pt idx="8">
                  <c:v>0.2</c:v>
                </c:pt>
                <c:pt idx="9">
                  <c:v>0.21000000000000021</c:v>
                </c:pt>
                <c:pt idx="10">
                  <c:v>0.16</c:v>
                </c:pt>
                <c:pt idx="11">
                  <c:v>0.28000000000000008</c:v>
                </c:pt>
                <c:pt idx="12">
                  <c:v>0.29000000000000031</c:v>
                </c:pt>
                <c:pt idx="13">
                  <c:v>0.28000000000000008</c:v>
                </c:pt>
                <c:pt idx="14">
                  <c:v>0.2</c:v>
                </c:pt>
                <c:pt idx="15">
                  <c:v>0.23</c:v>
                </c:pt>
                <c:pt idx="16">
                  <c:v>0.14000000000000001</c:v>
                </c:pt>
                <c:pt idx="17">
                  <c:v>0.19</c:v>
                </c:pt>
                <c:pt idx="18">
                  <c:v>0.22</c:v>
                </c:pt>
                <c:pt idx="19">
                  <c:v>0.26</c:v>
                </c:pt>
                <c:pt idx="2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CA-464B-A17A-501C37002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61504"/>
        <c:axId val="102263040"/>
      </c:lineChart>
      <c:catAx>
        <c:axId val="102261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 baseline="0"/>
            </a:pPr>
            <a:r>
              <a:rPr lang="cs-CZ" sz="2500" baseline="0" dirty="0"/>
              <a:t>Dánsko</a:t>
            </a:r>
          </a:p>
        </c:rich>
      </c:tx>
      <c:layout>
        <c:manualLayout>
          <c:xMode val="edge"/>
          <c:yMode val="edge"/>
          <c:x val="0.10119541753208247"/>
          <c:y val="0.715555666850303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961105727513004E-2"/>
          <c:y val="7.5544439992654519E-2"/>
          <c:w val="0.87488581415528877"/>
          <c:h val="0.85194111951386609"/>
        </c:manualLayout>
      </c:layout>
      <c:lineChart>
        <c:grouping val="standard"/>
        <c:varyColors val="0"/>
        <c:ser>
          <c:idx val="0"/>
          <c:order val="0"/>
          <c:tx>
            <c:strRef>
              <c:f>List1!$B$32</c:f>
              <c:strCache>
                <c:ptCount val="1"/>
                <c:pt idx="0">
                  <c:v>Důvěra v parlament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List1!$A$33:$A$54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List1!$B$33:$B$54</c:f>
              <c:numCache>
                <c:formatCode>0%</c:formatCode>
                <c:ptCount val="22"/>
                <c:pt idx="0">
                  <c:v>0.68</c:v>
                </c:pt>
                <c:pt idx="1">
                  <c:v>0.70000000000000018</c:v>
                </c:pt>
                <c:pt idx="2">
                  <c:v>0.74000000000000021</c:v>
                </c:pt>
                <c:pt idx="3">
                  <c:v>0.74000000000000021</c:v>
                </c:pt>
                <c:pt idx="4">
                  <c:v>0.75000000000000022</c:v>
                </c:pt>
                <c:pt idx="5">
                  <c:v>0.7200000000000002</c:v>
                </c:pt>
                <c:pt idx="6">
                  <c:v>0.8500000000000002</c:v>
                </c:pt>
                <c:pt idx="7">
                  <c:v>0.74000000000000021</c:v>
                </c:pt>
                <c:pt idx="8">
                  <c:v>0.76000000000000023</c:v>
                </c:pt>
                <c:pt idx="9">
                  <c:v>0.75000000000000022</c:v>
                </c:pt>
                <c:pt idx="10">
                  <c:v>0.75000000000000022</c:v>
                </c:pt>
                <c:pt idx="11">
                  <c:v>0.74000000000000021</c:v>
                </c:pt>
                <c:pt idx="12">
                  <c:v>0.7200000000000002</c:v>
                </c:pt>
                <c:pt idx="13">
                  <c:v>0.66000000000000025</c:v>
                </c:pt>
                <c:pt idx="14">
                  <c:v>0.64000000000000024</c:v>
                </c:pt>
                <c:pt idx="15">
                  <c:v>0.64000000000000024</c:v>
                </c:pt>
                <c:pt idx="16">
                  <c:v>0.63000000000000023</c:v>
                </c:pt>
                <c:pt idx="17">
                  <c:v>0.6000000000000002</c:v>
                </c:pt>
                <c:pt idx="18">
                  <c:v>0.58000000000000007</c:v>
                </c:pt>
                <c:pt idx="19">
                  <c:v>0.61000000000000021</c:v>
                </c:pt>
                <c:pt idx="20">
                  <c:v>0.61000000000000021</c:v>
                </c:pt>
                <c:pt idx="21">
                  <c:v>0.63000000000000023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80-4BF8-8130-2B5C306BAC07}"/>
            </c:ext>
          </c:extLst>
        </c:ser>
        <c:ser>
          <c:idx val="1"/>
          <c:order val="1"/>
          <c:tx>
            <c:strRef>
              <c:f>List1!$C$32</c:f>
              <c:strCache>
                <c:ptCount val="1"/>
                <c:pt idx="0">
                  <c:v>Důvěra ve vládu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List1!$A$33:$A$54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List1!$C$33:$C$54</c:f>
              <c:numCache>
                <c:formatCode>0%</c:formatCode>
                <c:ptCount val="22"/>
                <c:pt idx="0">
                  <c:v>0.53</c:v>
                </c:pt>
                <c:pt idx="1">
                  <c:v>0.56000000000000005</c:v>
                </c:pt>
                <c:pt idx="2">
                  <c:v>0.55000000000000004</c:v>
                </c:pt>
                <c:pt idx="3">
                  <c:v>0.58000000000000007</c:v>
                </c:pt>
                <c:pt idx="4">
                  <c:v>0.56000000000000005</c:v>
                </c:pt>
                <c:pt idx="5">
                  <c:v>0.52</c:v>
                </c:pt>
                <c:pt idx="6">
                  <c:v>0.67000000000000026</c:v>
                </c:pt>
                <c:pt idx="7">
                  <c:v>0.56999999999999995</c:v>
                </c:pt>
                <c:pt idx="8">
                  <c:v>0.55000000000000004</c:v>
                </c:pt>
                <c:pt idx="9">
                  <c:v>0.6000000000000002</c:v>
                </c:pt>
                <c:pt idx="10">
                  <c:v>0.61000000000000021</c:v>
                </c:pt>
                <c:pt idx="11">
                  <c:v>0.56999999999999995</c:v>
                </c:pt>
                <c:pt idx="12">
                  <c:v>0.5</c:v>
                </c:pt>
                <c:pt idx="13">
                  <c:v>0.53</c:v>
                </c:pt>
                <c:pt idx="14">
                  <c:v>0.4200000000000001</c:v>
                </c:pt>
                <c:pt idx="15">
                  <c:v>0.44</c:v>
                </c:pt>
                <c:pt idx="16">
                  <c:v>0.4200000000000001</c:v>
                </c:pt>
                <c:pt idx="17">
                  <c:v>0.3600000000000001</c:v>
                </c:pt>
                <c:pt idx="18">
                  <c:v>0.4</c:v>
                </c:pt>
                <c:pt idx="19">
                  <c:v>0.46</c:v>
                </c:pt>
                <c:pt idx="20">
                  <c:v>0.5</c:v>
                </c:pt>
                <c:pt idx="21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80-4BF8-8130-2B5C306BA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84672"/>
        <c:axId val="110232704"/>
      </c:lineChart>
      <c:catAx>
        <c:axId val="102284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32704"/>
        <c:crosses val="autoZero"/>
        <c:auto val="1"/>
        <c:lblAlgn val="ctr"/>
        <c:lblOffset val="100"/>
        <c:noMultiLvlLbl val="0"/>
      </c:catAx>
      <c:valAx>
        <c:axId val="110232704"/>
        <c:scaling>
          <c:orientation val="minMax"/>
        </c:scaling>
        <c:delete val="0"/>
        <c:axPos val="l"/>
        <c:majorGridlines>
          <c:spPr>
            <a:ln w="12700"/>
          </c:spPr>
        </c:majorGridlines>
        <c:numFmt formatCode="0%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baseline="0"/>
            </a:pPr>
            <a:endParaRPr lang="cs-CZ"/>
          </a:p>
        </c:txPr>
        <c:crossAx val="10228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500" baseline="0" dirty="0" smtClean="0"/>
              <a:t>Česko 2004 - 2015</a:t>
            </a:r>
            <a:endParaRPr lang="cs-CZ" sz="2500" baseline="0" dirty="0"/>
          </a:p>
        </c:rich>
      </c:tx>
      <c:layout>
        <c:manualLayout>
          <c:xMode val="edge"/>
          <c:yMode val="edge"/>
          <c:x val="7.7342553003076034E-2"/>
          <c:y val="0.751650840427855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095687072579494E-2"/>
          <c:y val="0.2373509468456669"/>
          <c:w val="0.8247636185616446"/>
          <c:h val="0.62792069144291662"/>
        </c:manualLayout>
      </c:layout>
      <c:lineChart>
        <c:grouping val="standard"/>
        <c:varyColors val="0"/>
        <c:ser>
          <c:idx val="0"/>
          <c:order val="0"/>
          <c:tx>
            <c:strRef>
              <c:f>List1!$B$407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List1!$A$408:$A$428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List1!$B$408:$B$428</c:f>
              <c:numCache>
                <c:formatCode>0%</c:formatCode>
                <c:ptCount val="21"/>
                <c:pt idx="0">
                  <c:v>0.18000000000000005</c:v>
                </c:pt>
                <c:pt idx="1">
                  <c:v>0.17</c:v>
                </c:pt>
                <c:pt idx="2">
                  <c:v>0.16</c:v>
                </c:pt>
                <c:pt idx="3">
                  <c:v>0.22</c:v>
                </c:pt>
                <c:pt idx="4">
                  <c:v>0.19</c:v>
                </c:pt>
                <c:pt idx="5">
                  <c:v>0.21000000000000005</c:v>
                </c:pt>
                <c:pt idx="6">
                  <c:v>0.16</c:v>
                </c:pt>
                <c:pt idx="7">
                  <c:v>0.16</c:v>
                </c:pt>
                <c:pt idx="8">
                  <c:v>0.16</c:v>
                </c:pt>
                <c:pt idx="9">
                  <c:v>0.2</c:v>
                </c:pt>
                <c:pt idx="10">
                  <c:v>0.15000000000000005</c:v>
                </c:pt>
                <c:pt idx="11">
                  <c:v>0.12000000000000002</c:v>
                </c:pt>
                <c:pt idx="12">
                  <c:v>0.12000000000000002</c:v>
                </c:pt>
                <c:pt idx="13">
                  <c:v>0.11</c:v>
                </c:pt>
                <c:pt idx="14">
                  <c:v>9.0000000000000024E-2</c:v>
                </c:pt>
                <c:pt idx="15">
                  <c:v>9.0000000000000024E-2</c:v>
                </c:pt>
                <c:pt idx="16">
                  <c:v>0.11</c:v>
                </c:pt>
                <c:pt idx="17">
                  <c:v>0.12000000000000002</c:v>
                </c:pt>
                <c:pt idx="18">
                  <c:v>0.15000000000000005</c:v>
                </c:pt>
                <c:pt idx="19">
                  <c:v>0.17</c:v>
                </c:pt>
                <c:pt idx="20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B-4D42-B7AB-856F958D9B2A}"/>
            </c:ext>
          </c:extLst>
        </c:ser>
        <c:ser>
          <c:idx val="1"/>
          <c:order val="1"/>
          <c:tx>
            <c:strRef>
              <c:f>List1!$C$407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List1!$A$408:$A$428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List1!$C$408:$C$428</c:f>
              <c:numCache>
                <c:formatCode>0%</c:formatCode>
                <c:ptCount val="21"/>
                <c:pt idx="0">
                  <c:v>0.27</c:v>
                </c:pt>
                <c:pt idx="1">
                  <c:v>0.23</c:v>
                </c:pt>
                <c:pt idx="2">
                  <c:v>0.26</c:v>
                </c:pt>
                <c:pt idx="3">
                  <c:v>0.34</c:v>
                </c:pt>
                <c:pt idx="4">
                  <c:v>0.27</c:v>
                </c:pt>
                <c:pt idx="5">
                  <c:v>0.27</c:v>
                </c:pt>
                <c:pt idx="6">
                  <c:v>0.21000000000000005</c:v>
                </c:pt>
                <c:pt idx="7">
                  <c:v>0.21000000000000005</c:v>
                </c:pt>
                <c:pt idx="8">
                  <c:v>0.2</c:v>
                </c:pt>
                <c:pt idx="9">
                  <c:v>0.28000000000000008</c:v>
                </c:pt>
                <c:pt idx="10">
                  <c:v>0.37000000000000011</c:v>
                </c:pt>
                <c:pt idx="11">
                  <c:v>0.32000000000000012</c:v>
                </c:pt>
                <c:pt idx="12">
                  <c:v>0.14000000000000001</c:v>
                </c:pt>
                <c:pt idx="13">
                  <c:v>0.15000000000000005</c:v>
                </c:pt>
                <c:pt idx="14">
                  <c:v>0.13</c:v>
                </c:pt>
                <c:pt idx="15">
                  <c:v>0.11</c:v>
                </c:pt>
                <c:pt idx="16">
                  <c:v>0.13</c:v>
                </c:pt>
                <c:pt idx="17">
                  <c:v>0.16</c:v>
                </c:pt>
                <c:pt idx="18">
                  <c:v>0.26</c:v>
                </c:pt>
                <c:pt idx="19">
                  <c:v>0.3000000000000001</c:v>
                </c:pt>
                <c:pt idx="20">
                  <c:v>0.28000000000000008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B-4D42-B7AB-856F958D9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47936"/>
        <c:axId val="110249472"/>
      </c:lineChart>
      <c:catAx>
        <c:axId val="110247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49472"/>
        <c:crosses val="autoZero"/>
        <c:auto val="1"/>
        <c:lblAlgn val="ctr"/>
        <c:lblOffset val="100"/>
        <c:noMultiLvlLbl val="0"/>
      </c:catAx>
      <c:valAx>
        <c:axId val="110249472"/>
        <c:scaling>
          <c:orientation val="minMax"/>
        </c:scaling>
        <c:delete val="0"/>
        <c:axPos val="l"/>
        <c:majorGridlines>
          <c:spPr>
            <a:ln w="12700">
              <a:solidFill>
                <a:prstClr val="black">
                  <a:tint val="75000"/>
                  <a:shade val="70000"/>
                  <a:satMod val="150000"/>
                </a:prst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12700"/>
        </c:spPr>
        <c:crossAx val="11024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800" dirty="0" smtClean="0"/>
              <a:t>Švédsko</a:t>
            </a:r>
            <a:endParaRPr lang="cs-CZ" sz="2800" dirty="0"/>
          </a:p>
        </c:rich>
      </c:tx>
      <c:layout>
        <c:manualLayout>
          <c:xMode val="edge"/>
          <c:yMode val="edge"/>
          <c:x val="0.14020144356955386"/>
          <c:y val="0.7890205181880376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849518810148675E-2"/>
          <c:y val="0.25194130476730653"/>
          <c:w val="0.86966426071741032"/>
          <c:h val="0.69652860208514866"/>
        </c:manualLayout>
      </c:layout>
      <c:lineChart>
        <c:grouping val="standard"/>
        <c:varyColors val="0"/>
        <c:ser>
          <c:idx val="0"/>
          <c:order val="0"/>
          <c:tx>
            <c:strRef>
              <c:f>List1!$B$332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List1!$A$333:$A$354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List1!$B$333:$B$354</c:f>
              <c:numCache>
                <c:formatCode>0%</c:formatCode>
                <c:ptCount val="22"/>
                <c:pt idx="0">
                  <c:v>0.53</c:v>
                </c:pt>
                <c:pt idx="1">
                  <c:v>0.56000000000000005</c:v>
                </c:pt>
                <c:pt idx="2">
                  <c:v>0.46</c:v>
                </c:pt>
                <c:pt idx="3">
                  <c:v>0.5</c:v>
                </c:pt>
                <c:pt idx="4">
                  <c:v>0.56000000000000005</c:v>
                </c:pt>
                <c:pt idx="5">
                  <c:v>0.61000000000000021</c:v>
                </c:pt>
                <c:pt idx="6">
                  <c:v>0.70000000000000018</c:v>
                </c:pt>
                <c:pt idx="7">
                  <c:v>0.56999999999999995</c:v>
                </c:pt>
                <c:pt idx="8">
                  <c:v>0.6000000000000002</c:v>
                </c:pt>
                <c:pt idx="9">
                  <c:v>0.64000000000000024</c:v>
                </c:pt>
                <c:pt idx="10">
                  <c:v>0.64000000000000024</c:v>
                </c:pt>
                <c:pt idx="11">
                  <c:v>0.63000000000000023</c:v>
                </c:pt>
                <c:pt idx="12">
                  <c:v>0.66000000000000025</c:v>
                </c:pt>
                <c:pt idx="13">
                  <c:v>0.7300000000000002</c:v>
                </c:pt>
                <c:pt idx="14">
                  <c:v>0.71000000000000019</c:v>
                </c:pt>
                <c:pt idx="15">
                  <c:v>0.70000000000000018</c:v>
                </c:pt>
                <c:pt idx="16">
                  <c:v>0.68</c:v>
                </c:pt>
                <c:pt idx="17">
                  <c:v>0.70000000000000018</c:v>
                </c:pt>
                <c:pt idx="18">
                  <c:v>0.70000000000000018</c:v>
                </c:pt>
                <c:pt idx="19">
                  <c:v>0.67000000000000026</c:v>
                </c:pt>
                <c:pt idx="20">
                  <c:v>0.67000000000000026</c:v>
                </c:pt>
                <c:pt idx="21">
                  <c:v>0.66000000000000025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88-44F8-9271-F043DFA6BB54}"/>
            </c:ext>
          </c:extLst>
        </c:ser>
        <c:ser>
          <c:idx val="1"/>
          <c:order val="1"/>
          <c:tx>
            <c:strRef>
              <c:f>List1!$C$332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List1!$A$333:$A$354</c:f>
              <c:strCache>
                <c:ptCount val="22"/>
                <c:pt idx="0">
                  <c:v>11/2003</c:v>
                </c:pt>
                <c:pt idx="1">
                  <c:v>10/2004</c:v>
                </c:pt>
                <c:pt idx="2">
                  <c:v>06/2005</c:v>
                </c:pt>
                <c:pt idx="3">
                  <c:v>10/2005</c:v>
                </c:pt>
                <c:pt idx="4">
                  <c:v>04/2006</c:v>
                </c:pt>
                <c:pt idx="5">
                  <c:v>09/2006</c:v>
                </c:pt>
                <c:pt idx="6">
                  <c:v>05/2007</c:v>
                </c:pt>
                <c:pt idx="7">
                  <c:v>10/2007</c:v>
                </c:pt>
                <c:pt idx="8">
                  <c:v>04/2008</c:v>
                </c:pt>
                <c:pt idx="9">
                  <c:v>10/2008</c:v>
                </c:pt>
                <c:pt idx="10">
                  <c:v>06/2009</c:v>
                </c:pt>
                <c:pt idx="11">
                  <c:v>11/2009</c:v>
                </c:pt>
                <c:pt idx="12">
                  <c:v>06/2010</c:v>
                </c:pt>
                <c:pt idx="13">
                  <c:v>05/2011</c:v>
                </c:pt>
                <c:pt idx="14">
                  <c:v>11/2011</c:v>
                </c:pt>
                <c:pt idx="15">
                  <c:v>05/2012</c:v>
                </c:pt>
                <c:pt idx="16">
                  <c:v>11/2012</c:v>
                </c:pt>
                <c:pt idx="17">
                  <c:v>05/2013</c:v>
                </c:pt>
                <c:pt idx="18">
                  <c:v>11/2013</c:v>
                </c:pt>
                <c:pt idx="19">
                  <c:v>06/2014</c:v>
                </c:pt>
                <c:pt idx="20">
                  <c:v>11/2014</c:v>
                </c:pt>
                <c:pt idx="21">
                  <c:v>05/2015</c:v>
                </c:pt>
              </c:strCache>
            </c:strRef>
          </c:cat>
          <c:val>
            <c:numRef>
              <c:f>List1!$C$333:$C$354</c:f>
              <c:numCache>
                <c:formatCode>0%</c:formatCode>
                <c:ptCount val="22"/>
                <c:pt idx="0">
                  <c:v>0.4200000000000001</c:v>
                </c:pt>
                <c:pt idx="1">
                  <c:v>0.41000000000000009</c:v>
                </c:pt>
                <c:pt idx="2">
                  <c:v>0.33000000000000013</c:v>
                </c:pt>
                <c:pt idx="3">
                  <c:v>0.33000000000000013</c:v>
                </c:pt>
                <c:pt idx="4">
                  <c:v>0.3600000000000001</c:v>
                </c:pt>
                <c:pt idx="5">
                  <c:v>0.46</c:v>
                </c:pt>
                <c:pt idx="6">
                  <c:v>0.55000000000000004</c:v>
                </c:pt>
                <c:pt idx="7">
                  <c:v>0.41000000000000009</c:v>
                </c:pt>
                <c:pt idx="8">
                  <c:v>0.45</c:v>
                </c:pt>
                <c:pt idx="9">
                  <c:v>0.56000000000000005</c:v>
                </c:pt>
                <c:pt idx="10">
                  <c:v>0.56999999999999995</c:v>
                </c:pt>
                <c:pt idx="11">
                  <c:v>0.55000000000000004</c:v>
                </c:pt>
                <c:pt idx="12">
                  <c:v>0.56999999999999995</c:v>
                </c:pt>
                <c:pt idx="13">
                  <c:v>0.65000000000000024</c:v>
                </c:pt>
                <c:pt idx="14">
                  <c:v>0.61000000000000021</c:v>
                </c:pt>
                <c:pt idx="15">
                  <c:v>0.58000000000000007</c:v>
                </c:pt>
                <c:pt idx="16">
                  <c:v>0.59</c:v>
                </c:pt>
                <c:pt idx="17">
                  <c:v>0.6000000000000002</c:v>
                </c:pt>
                <c:pt idx="18">
                  <c:v>0.56999999999999995</c:v>
                </c:pt>
                <c:pt idx="19">
                  <c:v>0.54</c:v>
                </c:pt>
                <c:pt idx="20">
                  <c:v>0.54</c:v>
                </c:pt>
                <c:pt idx="21">
                  <c:v>0.4900000000000001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88-44F8-9271-F043DFA6B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78144"/>
        <c:axId val="110279680"/>
      </c:lineChart>
      <c:catAx>
        <c:axId val="110278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79680"/>
        <c:crosses val="autoZero"/>
        <c:auto val="1"/>
        <c:lblAlgn val="ctr"/>
        <c:lblOffset val="100"/>
        <c:noMultiLvlLbl val="0"/>
      </c:catAx>
      <c:valAx>
        <c:axId val="110279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27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70693350831147"/>
          <c:y val="0.76188135528800915"/>
          <c:w val="0.4662639982502188"/>
          <c:h val="0.187191189283062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800" dirty="0" smtClean="0"/>
              <a:t>Litva</a:t>
            </a:r>
            <a:endParaRPr lang="cs-CZ" sz="2800" dirty="0"/>
          </a:p>
        </c:rich>
      </c:tx>
      <c:layout>
        <c:manualLayout>
          <c:xMode val="edge"/>
          <c:yMode val="edge"/>
          <c:x val="9.522222222222225E-2"/>
          <c:y val="0.7916666666666665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List1!$B$503</c:f>
              <c:strCache>
                <c:ptCount val="1"/>
                <c:pt idx="0">
                  <c:v>Tend to trust Parliament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List1!$A$504:$A$524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List1!$B$504:$B$524</c:f>
              <c:numCache>
                <c:formatCode>0%</c:formatCode>
                <c:ptCount val="21"/>
                <c:pt idx="0">
                  <c:v>0.23</c:v>
                </c:pt>
                <c:pt idx="1">
                  <c:v>0.15000000000000005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0.15000000000000005</c:v>
                </c:pt>
                <c:pt idx="6">
                  <c:v>0.13</c:v>
                </c:pt>
                <c:pt idx="7">
                  <c:v>0.12000000000000002</c:v>
                </c:pt>
                <c:pt idx="8">
                  <c:v>0.11</c:v>
                </c:pt>
                <c:pt idx="9">
                  <c:v>0.1</c:v>
                </c:pt>
                <c:pt idx="10">
                  <c:v>7.0000000000000021E-2</c:v>
                </c:pt>
                <c:pt idx="11">
                  <c:v>7.0000000000000021E-2</c:v>
                </c:pt>
                <c:pt idx="12">
                  <c:v>8.0000000000000029E-2</c:v>
                </c:pt>
                <c:pt idx="13">
                  <c:v>0.11</c:v>
                </c:pt>
                <c:pt idx="14">
                  <c:v>7.0000000000000021E-2</c:v>
                </c:pt>
                <c:pt idx="15">
                  <c:v>0.13</c:v>
                </c:pt>
                <c:pt idx="16">
                  <c:v>0.13</c:v>
                </c:pt>
                <c:pt idx="17">
                  <c:v>0.11</c:v>
                </c:pt>
                <c:pt idx="18">
                  <c:v>0.15000000000000005</c:v>
                </c:pt>
                <c:pt idx="19">
                  <c:v>0.17</c:v>
                </c:pt>
                <c:pt idx="20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A1-4792-A029-160D87331A6A}"/>
            </c:ext>
          </c:extLst>
        </c:ser>
        <c:ser>
          <c:idx val="1"/>
          <c:order val="1"/>
          <c:tx>
            <c:strRef>
              <c:f>List1!$C$503</c:f>
              <c:strCache>
                <c:ptCount val="1"/>
                <c:pt idx="0">
                  <c:v>Tend to trust Government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List1!$A$504:$A$524</c:f>
              <c:strCache>
                <c:ptCount val="21"/>
                <c:pt idx="0">
                  <c:v>10/2004</c:v>
                </c:pt>
                <c:pt idx="1">
                  <c:v>06/2005</c:v>
                </c:pt>
                <c:pt idx="2">
                  <c:v>10/2005</c:v>
                </c:pt>
                <c:pt idx="3">
                  <c:v>04/2006</c:v>
                </c:pt>
                <c:pt idx="4">
                  <c:v>09/2006</c:v>
                </c:pt>
                <c:pt idx="5">
                  <c:v>05/2007</c:v>
                </c:pt>
                <c:pt idx="6">
                  <c:v>10/2007</c:v>
                </c:pt>
                <c:pt idx="7">
                  <c:v>04/2008</c:v>
                </c:pt>
                <c:pt idx="8">
                  <c:v>10/2008</c:v>
                </c:pt>
                <c:pt idx="9">
                  <c:v>06/2009</c:v>
                </c:pt>
                <c:pt idx="10">
                  <c:v>11/2009</c:v>
                </c:pt>
                <c:pt idx="11">
                  <c:v>06/2010</c:v>
                </c:pt>
                <c:pt idx="12">
                  <c:v>05/2011</c:v>
                </c:pt>
                <c:pt idx="13">
                  <c:v>11/2011</c:v>
                </c:pt>
                <c:pt idx="14">
                  <c:v>05/2012</c:v>
                </c:pt>
                <c:pt idx="15">
                  <c:v>11/2012</c:v>
                </c:pt>
                <c:pt idx="16">
                  <c:v>05/2013</c:v>
                </c:pt>
                <c:pt idx="17">
                  <c:v>11/2013</c:v>
                </c:pt>
                <c:pt idx="18">
                  <c:v>06/2014</c:v>
                </c:pt>
                <c:pt idx="19">
                  <c:v>11/2014</c:v>
                </c:pt>
                <c:pt idx="20">
                  <c:v>05/2015</c:v>
                </c:pt>
              </c:strCache>
            </c:strRef>
          </c:cat>
          <c:val>
            <c:numRef>
              <c:f>List1!$C$504:$C$524</c:f>
              <c:numCache>
                <c:formatCode>0%</c:formatCode>
                <c:ptCount val="21"/>
                <c:pt idx="0">
                  <c:v>0.38000000000000012</c:v>
                </c:pt>
                <c:pt idx="1">
                  <c:v>0.25</c:v>
                </c:pt>
                <c:pt idx="2">
                  <c:v>0.27</c:v>
                </c:pt>
                <c:pt idx="3">
                  <c:v>0.21000000000000005</c:v>
                </c:pt>
                <c:pt idx="4">
                  <c:v>0.25</c:v>
                </c:pt>
                <c:pt idx="5">
                  <c:v>0.26</c:v>
                </c:pt>
                <c:pt idx="6">
                  <c:v>0.24000000000000005</c:v>
                </c:pt>
                <c:pt idx="7">
                  <c:v>0.17</c:v>
                </c:pt>
                <c:pt idx="8">
                  <c:v>0.16</c:v>
                </c:pt>
                <c:pt idx="9">
                  <c:v>0.19</c:v>
                </c:pt>
                <c:pt idx="10">
                  <c:v>0.15000000000000005</c:v>
                </c:pt>
                <c:pt idx="11">
                  <c:v>0.13</c:v>
                </c:pt>
                <c:pt idx="12">
                  <c:v>0.14000000000000001</c:v>
                </c:pt>
                <c:pt idx="13">
                  <c:v>0.18000000000000005</c:v>
                </c:pt>
                <c:pt idx="14">
                  <c:v>0.15000000000000005</c:v>
                </c:pt>
                <c:pt idx="15">
                  <c:v>0.21000000000000005</c:v>
                </c:pt>
                <c:pt idx="16">
                  <c:v>0.27</c:v>
                </c:pt>
                <c:pt idx="17">
                  <c:v>0.2</c:v>
                </c:pt>
                <c:pt idx="18">
                  <c:v>0.32000000000000012</c:v>
                </c:pt>
                <c:pt idx="19">
                  <c:v>0.32000000000000012</c:v>
                </c:pt>
                <c:pt idx="20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A1-4792-A029-160D87331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554432"/>
        <c:axId val="103564416"/>
      </c:lineChart>
      <c:catAx>
        <c:axId val="103554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03564416"/>
        <c:crosses val="autoZero"/>
        <c:auto val="1"/>
        <c:lblAlgn val="ctr"/>
        <c:lblOffset val="100"/>
        <c:noMultiLvlLbl val="0"/>
      </c:catAx>
      <c:valAx>
        <c:axId val="103564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55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15-29 let</c:v>
                </c:pt>
              </c:strCache>
            </c:strRef>
          </c:tx>
          <c:invertIfNegative val="0"/>
          <c:dLbls>
            <c:spPr>
              <a:ln>
                <a:solidFill>
                  <a:srgbClr val="0070C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Litva</c:v>
                </c:pt>
                <c:pt idx="1">
                  <c:v>Česko</c:v>
                </c:pt>
                <c:pt idx="2">
                  <c:v>Maďarsko</c:v>
                </c:pt>
                <c:pt idx="3">
                  <c:v>OECD</c:v>
                </c:pt>
                <c:pt idx="4">
                  <c:v>Finsko</c:v>
                </c:pt>
                <c:pt idx="5">
                  <c:v>Německo</c:v>
                </c:pt>
                <c:pt idx="6">
                  <c:v>Dánsko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49</c:v>
                </c:pt>
                <c:pt idx="3">
                  <c:v>26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7-46D6-80C0-D701E65344F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numFmt formatCode="General" sourceLinked="0"/>
            <c:spPr>
              <a:effectLst>
                <a:innerShdw blurRad="1117600" dist="2349500" dir="21540000">
                  <a:prstClr val="black">
                    <a:alpha val="32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Litva</c:v>
                </c:pt>
                <c:pt idx="1">
                  <c:v>Česko</c:v>
                </c:pt>
                <c:pt idx="2">
                  <c:v>Maďarsko</c:v>
                </c:pt>
                <c:pt idx="3">
                  <c:v>OECD</c:v>
                </c:pt>
                <c:pt idx="4">
                  <c:v>Finsko</c:v>
                </c:pt>
                <c:pt idx="5">
                  <c:v>Německo</c:v>
                </c:pt>
                <c:pt idx="6">
                  <c:v>Dánsko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32</c:v>
                </c:pt>
                <c:pt idx="1">
                  <c:v>30</c:v>
                </c:pt>
                <c:pt idx="2">
                  <c:v>36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7-46D6-80C0-D701E6534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67104"/>
        <c:axId val="110368640"/>
      </c:barChart>
      <c:catAx>
        <c:axId val="11036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prstClr val="black">
                <a:alpha val="0"/>
              </a:prstClr>
            </a:solidFill>
          </a:ln>
        </c:spPr>
        <c:crossAx val="110368640"/>
        <c:crosses val="autoZero"/>
        <c:auto val="1"/>
        <c:lblAlgn val="ctr"/>
        <c:lblOffset val="100"/>
        <c:noMultiLvlLbl val="0"/>
      </c:catAx>
      <c:valAx>
        <c:axId val="11036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>
                <a:alpha val="0"/>
              </a:srgbClr>
            </a:solidFill>
          </a:ln>
        </c:spPr>
        <c:crossAx val="11036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11653057256657"/>
          <c:y val="0.18068149203759545"/>
          <c:w val="0.29815507436570432"/>
          <c:h val="9.821295188876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0B-40ED-8B6B-CF18D4C3EEAA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B-40ED-8B6B-CF18D4C3EEAA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0B-40ED-8B6B-CF18D4C3EEAA}"/>
              </c:ext>
            </c:extLst>
          </c:dPt>
          <c:cat>
            <c:strRef>
              <c:f>List1!$B$3:$B$28</c:f>
              <c:strCache>
                <c:ptCount val="26"/>
                <c:pt idx="0">
                  <c:v>Lékař</c:v>
                </c:pt>
                <c:pt idx="1">
                  <c:v>Vědec</c:v>
                </c:pt>
                <c:pt idx="2">
                  <c:v>Zdravotní sestra</c:v>
                </c:pt>
                <c:pt idx="3">
                  <c:v>Učitel na vysoké škole</c:v>
                </c:pt>
                <c:pt idx="4">
                  <c:v>Učitel na základní škole</c:v>
                </c:pt>
                <c:pt idx="5">
                  <c:v>Soudce</c:v>
                </c:pt>
                <c:pt idx="6">
                  <c:v>Projektant</c:v>
                </c:pt>
                <c:pt idx="7">
                  <c:v>Programátor</c:v>
                </c:pt>
                <c:pt idx="8">
                  <c:v>Soukromý zemědělec</c:v>
                </c:pt>
                <c:pt idx="9">
                  <c:v>Policista</c:v>
                </c:pt>
                <c:pt idx="10">
                  <c:v>Starosta</c:v>
                </c:pt>
                <c:pt idx="11">
                  <c:v>Voják z povolání</c:v>
                </c:pt>
                <c:pt idx="12">
                  <c:v>Truhlář</c:v>
                </c:pt>
                <c:pt idx="13">
                  <c:v>Účetní</c:v>
                </c:pt>
                <c:pt idx="14">
                  <c:v>Majitel malého obchodu</c:v>
                </c:pt>
                <c:pt idx="15">
                  <c:v>Profesionální sportovec</c:v>
                </c:pt>
                <c:pt idx="16">
                  <c:v>Manažer</c:v>
                </c:pt>
                <c:pt idx="17">
                  <c:v>Ministr</c:v>
                </c:pt>
                <c:pt idx="18">
                  <c:v>Stavební dělník</c:v>
                </c:pt>
                <c:pt idx="19">
                  <c:v>Bankovní úředník</c:v>
                </c:pt>
                <c:pt idx="20">
                  <c:v>Novinář</c:v>
                </c:pt>
                <c:pt idx="21">
                  <c:v>Kněz</c:v>
                </c:pt>
                <c:pt idx="22">
                  <c:v>Prodavač</c:v>
                </c:pt>
                <c:pt idx="23">
                  <c:v>Sekretářka</c:v>
                </c:pt>
                <c:pt idx="24">
                  <c:v>Poslanec</c:v>
                </c:pt>
                <c:pt idx="25">
                  <c:v>Uklízečka</c:v>
                </c:pt>
              </c:strCache>
            </c:strRef>
          </c:cat>
          <c:val>
            <c:numRef>
              <c:f>List1!$C$3:$C$28</c:f>
              <c:numCache>
                <c:formatCode>General</c:formatCode>
                <c:ptCount val="26"/>
                <c:pt idx="0">
                  <c:v>90.2</c:v>
                </c:pt>
                <c:pt idx="1">
                  <c:v>77.2</c:v>
                </c:pt>
                <c:pt idx="2">
                  <c:v>72.900000000000006</c:v>
                </c:pt>
                <c:pt idx="3">
                  <c:v>72.900000000000006</c:v>
                </c:pt>
                <c:pt idx="4">
                  <c:v>70.8</c:v>
                </c:pt>
                <c:pt idx="5">
                  <c:v>64</c:v>
                </c:pt>
                <c:pt idx="6">
                  <c:v>61.2</c:v>
                </c:pt>
                <c:pt idx="7">
                  <c:v>59.7</c:v>
                </c:pt>
                <c:pt idx="8">
                  <c:v>58.2</c:v>
                </c:pt>
                <c:pt idx="9">
                  <c:v>56.3</c:v>
                </c:pt>
                <c:pt idx="10">
                  <c:v>54.1</c:v>
                </c:pt>
                <c:pt idx="11">
                  <c:v>53.6</c:v>
                </c:pt>
                <c:pt idx="12">
                  <c:v>52</c:v>
                </c:pt>
                <c:pt idx="13">
                  <c:v>50.4</c:v>
                </c:pt>
                <c:pt idx="14">
                  <c:v>50.1</c:v>
                </c:pt>
                <c:pt idx="15">
                  <c:v>49.3</c:v>
                </c:pt>
                <c:pt idx="16">
                  <c:v>48.8</c:v>
                </c:pt>
                <c:pt idx="17">
                  <c:v>46.5</c:v>
                </c:pt>
                <c:pt idx="18">
                  <c:v>44</c:v>
                </c:pt>
                <c:pt idx="19">
                  <c:v>42.4</c:v>
                </c:pt>
                <c:pt idx="20">
                  <c:v>41.2</c:v>
                </c:pt>
                <c:pt idx="21">
                  <c:v>41.2</c:v>
                </c:pt>
                <c:pt idx="22">
                  <c:v>40.300000000000004</c:v>
                </c:pt>
                <c:pt idx="23">
                  <c:v>37.300000000000004</c:v>
                </c:pt>
                <c:pt idx="24">
                  <c:v>31.2</c:v>
                </c:pt>
                <c:pt idx="2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BBD-BC50-967FC5D7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02176"/>
        <c:axId val="110412160"/>
      </c:barChart>
      <c:catAx>
        <c:axId val="11040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412160"/>
        <c:crosses val="autoZero"/>
        <c:auto val="1"/>
        <c:lblAlgn val="ctr"/>
        <c:lblOffset val="100"/>
        <c:noMultiLvlLbl val="0"/>
      </c:catAx>
      <c:valAx>
        <c:axId val="1104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40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 custT="1"/>
      <dgm:spPr/>
      <dgm:t>
        <a:bodyPr/>
        <a:lstStyle/>
        <a:p>
          <a:r>
            <a:rPr lang="cs-CZ" sz="1600" dirty="0" smtClean="0"/>
            <a:t>Politická </a:t>
          </a:r>
          <a:r>
            <a:rPr lang="cs-CZ" sz="1600" dirty="0"/>
            <a:t>moci (stát)  </a:t>
          </a:r>
          <a:r>
            <a:rPr lang="cs-CZ" sz="1600" b="1" i="1" dirty="0" smtClean="0"/>
            <a:t>důvěryhodnost</a:t>
          </a:r>
        </a:p>
        <a:p>
          <a:r>
            <a:rPr lang="cs-CZ" sz="1600" b="1" i="1" dirty="0" smtClean="0"/>
            <a:t>reputace</a:t>
          </a:r>
          <a:endParaRPr lang="cs-CZ" sz="1600" b="1" i="1" dirty="0"/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 smtClean="0"/>
            <a:t>Rodina </a:t>
          </a:r>
          <a:r>
            <a:rPr lang="cs-CZ" dirty="0"/>
            <a:t>a </a:t>
          </a:r>
          <a:r>
            <a:rPr lang="cs-CZ" dirty="0" smtClean="0"/>
            <a:t>intimita </a:t>
          </a:r>
          <a:endParaRPr lang="cs-CZ" dirty="0"/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Veřejnost </a:t>
          </a:r>
          <a:r>
            <a:rPr lang="cs-CZ" b="1" i="1" dirty="0" smtClean="0">
              <a:solidFill>
                <a:srgbClr val="FF0000"/>
              </a:solidFill>
            </a:rPr>
            <a:t>vědění</a:t>
          </a:r>
          <a:endParaRPr lang="cs-CZ" b="1" i="1" dirty="0">
            <a:solidFill>
              <a:srgbClr val="FF0000"/>
            </a:solidFill>
          </a:endParaRP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Trh</a:t>
          </a:r>
        </a:p>
        <a:p>
          <a:r>
            <a:rPr lang="cs-CZ" b="1" i="1" dirty="0" smtClean="0">
              <a:solidFill>
                <a:srgbClr val="FF0000"/>
              </a:solidFill>
            </a:rPr>
            <a:t>peníze</a:t>
          </a:r>
          <a:endParaRPr lang="cs-CZ" b="1" i="1" dirty="0">
            <a:solidFill>
              <a:srgbClr val="FF0000"/>
            </a:solidFill>
          </a:endParaRP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  <dgm:t>
        <a:bodyPr/>
        <a:lstStyle/>
        <a:p>
          <a:endParaRPr lang="cs-CZ"/>
        </a:p>
      </dgm:t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  <dgm:t>
        <a:bodyPr/>
        <a:lstStyle/>
        <a:p>
          <a:endParaRPr lang="cs-CZ"/>
        </a:p>
      </dgm:t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B87E8-A19C-46D0-BD70-17CD2E1897E6}" type="pres">
      <dgm:prSet presAssocID="{51802530-7BB3-4EFA-B51C-D252D875C9AD}" presName="circ3" presStyleLbl="vennNode1" presStyleIdx="2" presStyleCnt="4"/>
      <dgm:spPr/>
      <dgm:t>
        <a:bodyPr/>
        <a:lstStyle/>
        <a:p>
          <a:endParaRPr lang="cs-CZ"/>
        </a:p>
      </dgm:t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2D7B5-013A-4723-B2B6-7D827FD7E4C0}" type="pres">
      <dgm:prSet presAssocID="{F82DD707-62B5-461A-AD2A-734833DB5CAF}" presName="circ4" presStyleLbl="vennNode1" presStyleIdx="3" presStyleCnt="4" custLinFactNeighborX="2849"/>
      <dgm:spPr/>
      <dgm:t>
        <a:bodyPr/>
        <a:lstStyle/>
        <a:p>
          <a:endParaRPr lang="cs-CZ"/>
        </a:p>
      </dgm:t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BC25248F-A212-4788-8CF2-8C0A813A6F12}" type="presOf" srcId="{46A4C596-ECD6-4E00-95F4-2A7139DC8A00}" destId="{CCAA8A54-0872-4A3F-9DBF-B493E42FF604}" srcOrd="0" destOrd="0" presId="urn:microsoft.com/office/officeart/2005/8/layout/venn1"/>
    <dgm:cxn modelId="{1B0EFA40-79FE-47FF-9A0F-731E09CC6BBA}" type="presOf" srcId="{51802530-7BB3-4EFA-B51C-D252D875C9AD}" destId="{5DCB87E8-A19C-46D0-BD70-17CD2E1897E6}" srcOrd="0" destOrd="0" presId="urn:microsoft.com/office/officeart/2005/8/layout/venn1"/>
    <dgm:cxn modelId="{BF231DFC-BF5E-45BE-B460-AC5DF1CAC8E8}" type="presOf" srcId="{46A4C596-ECD6-4E00-95F4-2A7139DC8A00}" destId="{AF6B197F-1034-427B-92C0-063C1050084B}" srcOrd="1" destOrd="0" presId="urn:microsoft.com/office/officeart/2005/8/layout/venn1"/>
    <dgm:cxn modelId="{7DE40314-7548-4BF5-8025-46F67FFBD92C}" type="presOf" srcId="{6EA8DAA0-6FAE-4B16-84FA-5FD8A774DC05}" destId="{4666C468-3AE9-42B1-888F-068D0981B269}" srcOrd="1" destOrd="0" presId="urn:microsoft.com/office/officeart/2005/8/layout/venn1"/>
    <dgm:cxn modelId="{9B254CB7-5137-4099-8D4A-0A8D4E97098D}" type="presOf" srcId="{5ECF6E09-560A-4D5E-BA7B-12B246262B1F}" destId="{CA8A9D64-6163-42CF-991B-73A67AE5306E}" srcOrd="0" destOrd="0" presId="urn:microsoft.com/office/officeart/2005/8/layout/venn1"/>
    <dgm:cxn modelId="{B08791BA-A8F5-4762-9B3C-D4EBACB929E3}" type="presOf" srcId="{6EA8DAA0-6FAE-4B16-84FA-5FD8A774DC05}" destId="{6F5F9CA2-563E-4754-8177-4D40F928DAAD}" srcOrd="0" destOrd="0" presId="urn:microsoft.com/office/officeart/2005/8/layout/venn1"/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09258C72-8CFB-4123-A826-F1881D128580}" type="presOf" srcId="{F82DD707-62B5-461A-AD2A-734833DB5CAF}" destId="{DBF2D7B5-013A-4723-B2B6-7D827FD7E4C0}" srcOrd="0" destOrd="0" presId="urn:microsoft.com/office/officeart/2005/8/layout/venn1"/>
    <dgm:cxn modelId="{0C89B801-D145-4F20-82C2-18714263CD8E}" type="presOf" srcId="{F82DD707-62B5-461A-AD2A-734833DB5CAF}" destId="{70277418-AA22-4B43-8311-6AA6ACFF4F35}" srcOrd="1" destOrd="0" presId="urn:microsoft.com/office/officeart/2005/8/layout/venn1"/>
    <dgm:cxn modelId="{B39C676E-F3E0-48D3-9B17-B1256EFAAD35}" type="presOf" srcId="{51802530-7BB3-4EFA-B51C-D252D875C9AD}" destId="{AFE8AA75-9753-4702-AF5A-FAA88E977D4B}" srcOrd="1" destOrd="0" presId="urn:microsoft.com/office/officeart/2005/8/layout/venn1"/>
    <dgm:cxn modelId="{AF636D82-1643-446A-9841-C2104B7C0FDC}" type="presParOf" srcId="{CA8A9D64-6163-42CF-991B-73A67AE5306E}" destId="{6F5F9CA2-563E-4754-8177-4D40F928DAAD}" srcOrd="0" destOrd="0" presId="urn:microsoft.com/office/officeart/2005/8/layout/venn1"/>
    <dgm:cxn modelId="{5972BD72-EE83-4E27-9FDB-433F0622C377}" type="presParOf" srcId="{CA8A9D64-6163-42CF-991B-73A67AE5306E}" destId="{4666C468-3AE9-42B1-888F-068D0981B269}" srcOrd="1" destOrd="0" presId="urn:microsoft.com/office/officeart/2005/8/layout/venn1"/>
    <dgm:cxn modelId="{E24CCAAA-819F-4514-A8F3-FBF1FB99F5BC}" type="presParOf" srcId="{CA8A9D64-6163-42CF-991B-73A67AE5306E}" destId="{CCAA8A54-0872-4A3F-9DBF-B493E42FF604}" srcOrd="2" destOrd="0" presId="urn:microsoft.com/office/officeart/2005/8/layout/venn1"/>
    <dgm:cxn modelId="{DF8059BE-35DD-4EF5-9BDF-2317C4B51C83}" type="presParOf" srcId="{CA8A9D64-6163-42CF-991B-73A67AE5306E}" destId="{AF6B197F-1034-427B-92C0-063C1050084B}" srcOrd="3" destOrd="0" presId="urn:microsoft.com/office/officeart/2005/8/layout/venn1"/>
    <dgm:cxn modelId="{92F9C5E9-B824-4AEB-8AF8-ACB2B88058A8}" type="presParOf" srcId="{CA8A9D64-6163-42CF-991B-73A67AE5306E}" destId="{5DCB87E8-A19C-46D0-BD70-17CD2E1897E6}" srcOrd="4" destOrd="0" presId="urn:microsoft.com/office/officeart/2005/8/layout/venn1"/>
    <dgm:cxn modelId="{8CC5E3FA-4F29-453C-AE56-3E1E6E0B1C44}" type="presParOf" srcId="{CA8A9D64-6163-42CF-991B-73A67AE5306E}" destId="{AFE8AA75-9753-4702-AF5A-FAA88E977D4B}" srcOrd="5" destOrd="0" presId="urn:microsoft.com/office/officeart/2005/8/layout/venn1"/>
    <dgm:cxn modelId="{C4B6CD03-E09C-4408-BC25-E2955BEDEA6E}" type="presParOf" srcId="{CA8A9D64-6163-42CF-991B-73A67AE5306E}" destId="{DBF2D7B5-013A-4723-B2B6-7D827FD7E4C0}" srcOrd="6" destOrd="0" presId="urn:microsoft.com/office/officeart/2005/8/layout/venn1"/>
    <dgm:cxn modelId="{74E31620-980C-425C-B0E3-3510281413F6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2947416" y="1"/>
          <a:ext cx="2297366" cy="22973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Politická </a:t>
          </a:r>
          <a:r>
            <a:rPr lang="cs-CZ" sz="1600" kern="1200" dirty="0"/>
            <a:t>moci (stát)  </a:t>
          </a:r>
          <a:r>
            <a:rPr lang="cs-CZ" sz="1600" b="1" i="1" kern="1200" dirty="0" smtClean="0"/>
            <a:t>důvěryhodnost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1" kern="1200" dirty="0" smtClean="0"/>
            <a:t>reputace</a:t>
          </a:r>
          <a:endParaRPr lang="cs-CZ" sz="1600" b="1" i="1" kern="1200" dirty="0"/>
        </a:p>
      </dsp:txBody>
      <dsp:txXfrm>
        <a:off x="3212497" y="309262"/>
        <a:ext cx="1767204" cy="728971"/>
      </dsp:txXfrm>
    </dsp:sp>
    <dsp:sp modelId="{CCAA8A54-0872-4A3F-9DBF-B493E42FF604}">
      <dsp:nvSpPr>
        <dsp:cNvPr id="0" name=""/>
        <dsp:cNvSpPr/>
      </dsp:nvSpPr>
      <dsp:spPr>
        <a:xfrm>
          <a:off x="3842005" y="1060322"/>
          <a:ext cx="2297366" cy="22973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FF0000"/>
              </a:solidFill>
            </a:rPr>
            <a:t>Trh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>
              <a:solidFill>
                <a:srgbClr val="FF0000"/>
              </a:solidFill>
            </a:rPr>
            <a:t>peníze</a:t>
          </a:r>
          <a:endParaRPr lang="cs-CZ" sz="1800" b="1" i="1" kern="1200" dirty="0">
            <a:solidFill>
              <a:srgbClr val="FF0000"/>
            </a:solidFill>
          </a:endParaRPr>
        </a:p>
      </dsp:txBody>
      <dsp:txXfrm>
        <a:off x="5079048" y="1325403"/>
        <a:ext cx="883602" cy="1767204"/>
      </dsp:txXfrm>
    </dsp:sp>
    <dsp:sp modelId="{5DCB87E8-A19C-46D0-BD70-17CD2E1897E6}">
      <dsp:nvSpPr>
        <dsp:cNvPr id="0" name=""/>
        <dsp:cNvSpPr/>
      </dsp:nvSpPr>
      <dsp:spPr>
        <a:xfrm>
          <a:off x="2966116" y="2076465"/>
          <a:ext cx="2297366" cy="22973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Rodina </a:t>
          </a:r>
          <a:r>
            <a:rPr lang="cs-CZ" sz="1800" kern="1200" dirty="0"/>
            <a:t>a </a:t>
          </a:r>
          <a:r>
            <a:rPr lang="cs-CZ" sz="1800" kern="1200" dirty="0" smtClean="0"/>
            <a:t>intimita </a:t>
          </a:r>
          <a:endParaRPr lang="cs-CZ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/>
            <a:t>láska</a:t>
          </a:r>
        </a:p>
      </dsp:txBody>
      <dsp:txXfrm>
        <a:off x="3231197" y="3335599"/>
        <a:ext cx="1767204" cy="728971"/>
      </dsp:txXfrm>
    </dsp:sp>
    <dsp:sp modelId="{DBF2D7B5-013A-4723-B2B6-7D827FD7E4C0}">
      <dsp:nvSpPr>
        <dsp:cNvPr id="0" name=""/>
        <dsp:cNvSpPr/>
      </dsp:nvSpPr>
      <dsp:spPr>
        <a:xfrm>
          <a:off x="2015426" y="1060322"/>
          <a:ext cx="2297366" cy="22973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rgbClr val="FF0000"/>
              </a:solidFill>
            </a:rPr>
            <a:t>Veřejnost </a:t>
          </a:r>
          <a:r>
            <a:rPr lang="cs-CZ" sz="1800" b="1" i="1" kern="1200" dirty="0" smtClean="0">
              <a:solidFill>
                <a:srgbClr val="FF0000"/>
              </a:solidFill>
            </a:rPr>
            <a:t>vědění</a:t>
          </a:r>
          <a:endParaRPr lang="cs-CZ" sz="1800" b="1" i="1" kern="1200" dirty="0">
            <a:solidFill>
              <a:srgbClr val="FF0000"/>
            </a:solidFill>
          </a:endParaRPr>
        </a:p>
      </dsp:txBody>
      <dsp:txXfrm>
        <a:off x="2192146" y="1325403"/>
        <a:ext cx="883602" cy="176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2EDA20-252F-4A7B-9F39-E6AF40A62C4E}" type="datetimeFigureOut">
              <a:rPr lang="cs-CZ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53C82E-28F0-4ED0-9610-509337C44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AEF8B-E9DD-4177-A8EE-C9A77C3F3EE5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cs-CZ" smtClean="0"/>
              <a:t>Klepnutím lze upravit styl předlohy nadpisů.</a:t>
            </a:r>
          </a:p>
        </p:txBody>
      </p:sp>
      <p:sp>
        <p:nvSpPr>
          <p:cNvPr id="19459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cs-CZ" smtClean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A4E3D-31A6-46DF-B647-150DE66C0467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39C09B-BC22-488A-82CE-F23CB7A732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9465" name="Obrázek 8" descr="f2_Kruhy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977900"/>
            <a:ext cx="58801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Obrázek 9" descr="f2_logo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590550"/>
            <a:ext cx="36734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Obrázek 10" descr="f2_www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461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381600"/>
            <a:ext cx="5111750" cy="5745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544400"/>
            <a:ext cx="3008313" cy="458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5E8C-2C2B-4B7A-ABD5-2C8E6C9DA0A9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6A0C-9783-4D08-BEDF-75652F9E46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E10D-6101-4C0F-A291-4C33F6FC1389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60BE-4329-457F-854B-F3E04E393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13D8-AEFA-4969-BC9E-64DF6969DEFC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2019-6208-4AE0-B503-CD4FB40CCC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600"/>
            <a:ext cx="2057400" cy="5742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600"/>
            <a:ext cx="6019800" cy="5742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F751-C789-4A25-AC8C-732946637325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BB8B-0DFD-41F0-AB0E-DF6D5560D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1130" cy="44884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64000" y="764704"/>
            <a:ext cx="7884713" cy="344128"/>
          </a:xfrm>
        </p:spPr>
        <p:txBody>
          <a:bodyPr lIns="36000" tIns="0" rIns="36000" bIns="3600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</p:spPr>
        <p:txBody>
          <a:bodyPr lIns="36000" tIns="0" rIns="36000" bIns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E292-6149-470C-8E1C-FCF36F22BFA5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D6A3-D251-448F-9DCF-FB30FF4F2C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ECC9-3F29-4F45-B0F0-50C27C77D723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6E99-0B6F-404F-82E7-F38E62BFFE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2FD5-0233-4D2C-B5BF-917969BD5D76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6DCA-9B61-42AA-87A3-DD6478862A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4021200"/>
            <a:ext cx="8229600" cy="210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5FAC-A85B-4A34-A1AE-67CFC03DA7FC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2CE6-E8CD-4074-8C8B-FE9DB0C98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3488400" y="40212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4"/>
          </p:nvPr>
        </p:nvSpPr>
        <p:spPr>
          <a:xfrm>
            <a:off x="457200" y="40212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32D1-6D18-4CF9-8FCC-9E939588E7EE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8E52-E3DD-4115-9410-E9C603F50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41600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282400"/>
            <a:ext cx="4040188" cy="384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4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282400"/>
            <a:ext cx="4041775" cy="384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FC31-FA74-4B17-97BB-78A0804A496A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861B-EC24-4BEB-88F2-AC95854422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9BF3-E1F3-4B63-9F7C-C2DD390C48A0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ABC3-AEB6-49B1-AD3E-B2841D70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269B-045E-4F5E-9FFD-2A2F63EF0693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7860-EC69-4B13-8A03-BE0553FFB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09738"/>
            <a:ext cx="82296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B4821-3890-4B9A-8662-A3DDEB2E8073}" type="datetime1">
              <a:rPr lang="cs-CZ" smtClean="0"/>
              <a:pPr>
                <a:defRPr/>
              </a:pPr>
              <a:t>11.11.2019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126565-6723-491B-9317-C8CC65CF5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6" descr="f2_kruhy_vnitrek.w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71938" y="1785938"/>
            <a:ext cx="5072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7" descr="f2_vnitrek_www.wm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0125" y="0"/>
            <a:ext cx="14287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Střet zájmů a požadavek transparentnosti  </a:t>
            </a:r>
            <a:br>
              <a:rPr lang="cs-CZ" dirty="0" smtClean="0"/>
            </a:br>
            <a:r>
              <a:rPr lang="cs-CZ" dirty="0"/>
              <a:t>(</a:t>
            </a:r>
            <a:r>
              <a:rPr lang="cs-CZ" dirty="0" smtClean="0"/>
              <a:t>v kontextu komunální politiky)</a:t>
            </a:r>
            <a:endParaRPr lang="cs-CZ" dirty="0"/>
          </a:p>
        </p:txBody>
      </p:sp>
      <p:sp>
        <p:nvSpPr>
          <p:cNvPr id="3078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Karel B. Müller</a:t>
            </a:r>
          </a:p>
          <a:p>
            <a:r>
              <a:rPr lang="cs-CZ" dirty="0" smtClean="0"/>
              <a:t>www.</a:t>
            </a:r>
            <a:r>
              <a:rPr lang="cs-CZ" dirty="0" err="1" smtClean="0"/>
              <a:t>karelmuller.eu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Důvěra v politické instituce v ČR </a:t>
            </a:r>
            <a:br>
              <a:rPr lang="cs-CZ" sz="3600" dirty="0" smtClean="0"/>
            </a:br>
            <a:r>
              <a:rPr lang="cs-CZ" sz="3600" dirty="0" smtClean="0"/>
              <a:t>1996 – 2018 (CVVM)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7504" y="1484784"/>
          <a:ext cx="8856984" cy="517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/>
        </p:nvGraphicFramePr>
        <p:xfrm>
          <a:off x="4716016" y="0"/>
          <a:ext cx="4572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0" y="45811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4499992" y="4941168"/>
          <a:ext cx="4895528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 13"/>
          <p:cNvGraphicFramePr/>
          <p:nvPr/>
        </p:nvGraphicFramePr>
        <p:xfrm>
          <a:off x="0" y="-171400"/>
          <a:ext cx="4788024" cy="29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 10"/>
          <p:cNvGraphicFramePr/>
          <p:nvPr/>
        </p:nvGraphicFramePr>
        <p:xfrm>
          <a:off x="4572000" y="2204864"/>
          <a:ext cx="4572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af 11"/>
          <p:cNvGraphicFramePr/>
          <p:nvPr/>
        </p:nvGraphicFramePr>
        <p:xfrm>
          <a:off x="0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1625" cy="447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 smtClean="0"/>
              <a:t>Češi neumí/nechtějí diskutovat? </a:t>
            </a:r>
            <a:br>
              <a:rPr lang="cs-CZ" sz="2800" dirty="0" smtClean="0"/>
            </a:br>
            <a:r>
              <a:rPr lang="cs-CZ" sz="2800" i="1" dirty="0" smtClean="0"/>
              <a:t>Kultura konfliktu 2014</a:t>
            </a:r>
            <a:endParaRPr lang="cs-CZ" sz="2800" i="1" dirty="0"/>
          </a:p>
        </p:txBody>
      </p:sp>
      <p:graphicFrame>
        <p:nvGraphicFramePr>
          <p:cNvPr id="1026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-50800" y="1722438"/>
          <a:ext cx="5894388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r:id="rId3" imgW="5895343" imgH="2334970" progId="Excel.Sheet.8">
                  <p:embed/>
                </p:oleObj>
              </mc:Choice>
              <mc:Fallback>
                <p:oleObj r:id="rId3" imgW="5895343" imgH="2334970" progId="Excel.Sheet.8">
                  <p:embed/>
                  <p:pic>
                    <p:nvPicPr>
                      <p:cNvPr id="0" name="Zástupný symbol pro obsah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22438"/>
                        <a:ext cx="5894388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Zástupný symbol pro obsah 5"/>
          <p:cNvGraphicFramePr>
            <a:graphicFrameLocks/>
          </p:cNvGraphicFramePr>
          <p:nvPr/>
        </p:nvGraphicFramePr>
        <p:xfrm>
          <a:off x="-50800" y="4575175"/>
          <a:ext cx="5894388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r:id="rId5" imgW="5895343" imgH="2334970" progId="Excel.Sheet.8">
                  <p:embed/>
                </p:oleObj>
              </mc:Choice>
              <mc:Fallback>
                <p:oleObj r:id="rId5" imgW="5895343" imgH="2334970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4575175"/>
                        <a:ext cx="5894388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Zástupný symbol pro obsah 5"/>
          <p:cNvGraphicFramePr>
            <a:graphicFrameLocks/>
          </p:cNvGraphicFramePr>
          <p:nvPr/>
        </p:nvGraphicFramePr>
        <p:xfrm>
          <a:off x="5241925" y="1722438"/>
          <a:ext cx="60055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r:id="rId7" imgW="6005080" imgH="2334970" progId="Excel.Sheet.8">
                  <p:embed/>
                </p:oleObj>
              </mc:Choice>
              <mc:Fallback>
                <p:oleObj r:id="rId7" imgW="6005080" imgH="2334970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722438"/>
                        <a:ext cx="6005513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Zástupný symbol pro obsah 5"/>
          <p:cNvGraphicFramePr>
            <a:graphicFrameLocks/>
          </p:cNvGraphicFramePr>
          <p:nvPr/>
        </p:nvGraphicFramePr>
        <p:xfrm>
          <a:off x="5097463" y="4575175"/>
          <a:ext cx="589438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9" imgW="5895343" imgH="2334970" progId="Excel.Sheet.8">
                  <p:embed/>
                </p:oleObj>
              </mc:Choice>
              <mc:Fallback>
                <p:oleObj r:id="rId9" imgW="5895343" imgH="233497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4575175"/>
                        <a:ext cx="5894387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ovéPole 3"/>
          <p:cNvSpPr txBox="1">
            <a:spLocks noChangeArrowheads="1"/>
          </p:cNvSpPr>
          <p:nvPr/>
        </p:nvSpPr>
        <p:spPr bwMode="auto">
          <a:xfrm>
            <a:off x="684213" y="1125538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solidFill>
                  <a:srgbClr val="FF0000"/>
                </a:solidFill>
              </a:rPr>
              <a:t>Veřejná diskuze je dobrou cestou pro řešení obecních problémů</a:t>
            </a:r>
          </a:p>
        </p:txBody>
      </p:sp>
      <p:sp>
        <p:nvSpPr>
          <p:cNvPr id="1032" name="TextovéPole 15"/>
          <p:cNvSpPr txBox="1">
            <a:spLocks noChangeArrowheads="1"/>
          </p:cNvSpPr>
          <p:nvPr/>
        </p:nvSpPr>
        <p:spPr bwMode="auto">
          <a:xfrm>
            <a:off x="395288" y="4076700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solidFill>
                  <a:srgbClr val="FF0000"/>
                </a:solidFill>
              </a:rPr>
              <a:t>Konfliktní diskuze je zásadní překážkou při pokusech řešit problémy.</a:t>
            </a:r>
          </a:p>
        </p:txBody>
      </p:sp>
      <p:sp>
        <p:nvSpPr>
          <p:cNvPr id="1033" name="TextovéPole 17"/>
          <p:cNvSpPr txBox="1">
            <a:spLocks noChangeArrowheads="1"/>
          </p:cNvSpPr>
          <p:nvPr/>
        </p:nvSpPr>
        <p:spPr bwMode="auto">
          <a:xfrm>
            <a:off x="6011863" y="1196975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solidFill>
                  <a:srgbClr val="FF0000"/>
                </a:solidFill>
              </a:rPr>
              <a:t>Jsou-li lidé slušní a rozumní, dojdou vždy k jednomyslnému stanovisku.</a:t>
            </a:r>
          </a:p>
        </p:txBody>
      </p:sp>
      <p:sp>
        <p:nvSpPr>
          <p:cNvPr id="1034" name="TextovéPole 18"/>
          <p:cNvSpPr txBox="1">
            <a:spLocks noChangeArrowheads="1"/>
          </p:cNvSpPr>
          <p:nvPr/>
        </p:nvSpPr>
        <p:spPr bwMode="auto">
          <a:xfrm>
            <a:off x="5651500" y="4076700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solidFill>
                  <a:srgbClr val="FF0000"/>
                </a:solidFill>
              </a:rPr>
              <a:t>Pokud má člověk dobrý záměr, je dobré ho realizovat rovnou, bez dlouhého schůzování.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Jak posilovat důvěru v instituce?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18012"/>
          </a:xfrm>
        </p:spPr>
        <p:txBody>
          <a:bodyPr/>
          <a:lstStyle/>
          <a:p>
            <a:r>
              <a:rPr lang="cs-CZ" dirty="0" smtClean="0"/>
              <a:t>Zdroj důvěry? Lidé nebo instituce?</a:t>
            </a:r>
          </a:p>
          <a:p>
            <a:r>
              <a:rPr lang="cs-CZ" dirty="0" smtClean="0"/>
              <a:t>Tlak na funkčnost, ale … (pozor)</a:t>
            </a:r>
          </a:p>
          <a:p>
            <a:r>
              <a:rPr lang="cs-CZ" dirty="0" smtClean="0"/>
              <a:t>Tlak na morální bezúhonnost jejich představitelů, ale … (pozor)</a:t>
            </a:r>
          </a:p>
          <a:p>
            <a:r>
              <a:rPr lang="cs-CZ" u="sng" dirty="0" smtClean="0"/>
              <a:t>Otevřenost, množství přístupových bodů</a:t>
            </a:r>
          </a:p>
          <a:p>
            <a:r>
              <a:rPr lang="cs-CZ" u="sng" dirty="0" smtClean="0"/>
              <a:t>Profesionalita a vstřícnost v přístupových bodech</a:t>
            </a:r>
          </a:p>
          <a:p>
            <a:r>
              <a:rPr lang="cs-CZ" dirty="0" smtClean="0"/>
              <a:t>Ochrana zástupců (politických) institucí (!!!)</a:t>
            </a:r>
          </a:p>
          <a:p>
            <a:r>
              <a:rPr lang="cs-CZ" dirty="0" smtClean="0"/>
              <a:t>Patologická transparentnost</a:t>
            </a:r>
          </a:p>
          <a:p>
            <a:r>
              <a:rPr lang="cs-CZ" dirty="0" smtClean="0"/>
              <a:t>Otázka střetu zájmů (?)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cs-CZ" sz="5400" dirty="0" smtClean="0"/>
              <a:t>Střet zájmu v</a:t>
            </a:r>
            <a:br>
              <a:rPr lang="cs-CZ" sz="5400" dirty="0" smtClean="0"/>
            </a:br>
            <a:r>
              <a:rPr lang="cs-CZ" sz="5400" dirty="0" smtClean="0"/>
              <a:t>liberální kultuře</a:t>
            </a:r>
            <a:endParaRPr lang="cs-CZ" sz="5400" dirty="0"/>
          </a:p>
        </p:txBody>
      </p:sp>
      <p:graphicFrame>
        <p:nvGraphicFramePr>
          <p:cNvPr id="5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441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střetu zájmů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417200"/>
          </a:xfrm>
        </p:spPr>
        <p:txBody>
          <a:bodyPr/>
          <a:lstStyle/>
          <a:p>
            <a:r>
              <a:rPr lang="cs-CZ" sz="2000" dirty="0" smtClean="0"/>
              <a:t>Benjamin </a:t>
            </a:r>
            <a:r>
              <a:rPr lang="cs-CZ" sz="2000" dirty="0" err="1" smtClean="0"/>
              <a:t>Constant</a:t>
            </a:r>
            <a:r>
              <a:rPr lang="cs-CZ" sz="2000" dirty="0" smtClean="0"/>
              <a:t> (*1767 – †1830); (?) Revoluční teror </a:t>
            </a:r>
          </a:p>
          <a:p>
            <a:r>
              <a:rPr lang="cs-CZ" sz="2000" dirty="0" smtClean="0"/>
              <a:t>Maximalizace versus  optimalizace  ideálu</a:t>
            </a:r>
          </a:p>
          <a:p>
            <a:r>
              <a:rPr lang="cs-CZ" sz="2000" dirty="0" smtClean="0"/>
              <a:t>Nezamýšlené důsledky </a:t>
            </a:r>
          </a:p>
          <a:p>
            <a:r>
              <a:rPr lang="cs-CZ" sz="2000" dirty="0" smtClean="0"/>
              <a:t>Kultura zpětné vazby</a:t>
            </a:r>
          </a:p>
          <a:p>
            <a:r>
              <a:rPr lang="cs-CZ" sz="2000" dirty="0" smtClean="0"/>
              <a:t>Volby 2018, 260 tis. (pokles kandidujících o 17 tisíc, nejnižší od roku 2006)</a:t>
            </a:r>
          </a:p>
          <a:p>
            <a:r>
              <a:rPr lang="cs-CZ" sz="2000" dirty="0" smtClean="0"/>
              <a:t>Přes 16 tisíc přestupků (90+% komunál) (Min. sprav. k 20. 10. 2019)</a:t>
            </a:r>
          </a:p>
          <a:p>
            <a:r>
              <a:rPr lang="cs-CZ" sz="2000" dirty="0" smtClean="0"/>
              <a:t>Podání stížnosti k Ústavnímu soudu</a:t>
            </a:r>
          </a:p>
          <a:p>
            <a:r>
              <a:rPr lang="cs-CZ" sz="2000" dirty="0" smtClean="0"/>
              <a:t>Kontext (?)</a:t>
            </a:r>
          </a:p>
          <a:p>
            <a:endParaRPr lang="cs-CZ" sz="2000" dirty="0"/>
          </a:p>
        </p:txBody>
      </p:sp>
      <p:pic>
        <p:nvPicPr>
          <p:cNvPr id="7" name="Zástupný symbol pro obsah 6" descr="Consta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672408" cy="51904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 smtClean="0"/>
              <a:t>O politiku se vůbec („not </a:t>
            </a:r>
            <a:r>
              <a:rPr lang="cs-CZ" sz="3600" dirty="0" err="1" smtClean="0"/>
              <a:t>at</a:t>
            </a:r>
            <a:r>
              <a:rPr lang="cs-CZ" sz="3600" dirty="0" smtClean="0"/>
              <a:t> </a:t>
            </a:r>
            <a:r>
              <a:rPr lang="cs-CZ" sz="3600" dirty="0" err="1" smtClean="0"/>
              <a:t>all</a:t>
            </a:r>
            <a:r>
              <a:rPr lang="cs-CZ" sz="3600" dirty="0" smtClean="0"/>
              <a:t>“) nezajímá </a:t>
            </a:r>
            <a:br>
              <a:rPr lang="cs-CZ" sz="3600" dirty="0" smtClean="0"/>
            </a:br>
            <a:r>
              <a:rPr lang="cs-CZ" sz="1800" i="1" dirty="0" smtClean="0"/>
              <a:t>zdroj: OECD 2016</a:t>
            </a:r>
            <a:endParaRPr lang="cs-CZ" sz="1800" i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41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Prestiž povolání (průměrné bodové hodnocení) v letech 2004 – 2016  </a:t>
            </a:r>
            <a:r>
              <a:rPr lang="cs-CZ" sz="1600" dirty="0" smtClean="0"/>
              <a:t>(zdroj: CVVM)</a:t>
            </a:r>
            <a:endParaRPr lang="cs-CZ" sz="1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7FA066D-9FF3-43BC-8ACB-491E86DF41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/>
          <a:lstStyle/>
          <a:p>
            <a:pPr algn="l"/>
            <a:r>
              <a:rPr lang="cs-CZ" sz="2800" dirty="0"/>
              <a:t>Česko </a:t>
            </a:r>
            <a:r>
              <a:rPr lang="cs-CZ" sz="2800" dirty="0" smtClean="0"/>
              <a:t>je země </a:t>
            </a:r>
            <a:r>
              <a:rPr lang="cs-CZ" sz="2800" dirty="0"/>
              <a:t>s negativním vůdcovským klimatem </a:t>
            </a:r>
            <a:r>
              <a:rPr lang="cs-CZ" sz="2800" dirty="0" smtClean="0"/>
              <a:t>)-: Máme </a:t>
            </a:r>
            <a:r>
              <a:rPr lang="cs-CZ" sz="2800" dirty="0" smtClean="0">
                <a:solidFill>
                  <a:srgbClr val="FF0000"/>
                </a:solidFill>
              </a:rPr>
              <a:t>držitele </a:t>
            </a:r>
            <a:r>
              <a:rPr lang="cs-CZ" sz="2800" dirty="0" smtClean="0"/>
              <a:t>nikoli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00B050"/>
                </a:solidFill>
              </a:rPr>
              <a:t>zástupce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institucí (!)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Chceme-li </a:t>
            </a:r>
            <a:r>
              <a:rPr lang="cs-CZ" b="1" dirty="0"/>
              <a:t>mít lepší instituce</a:t>
            </a:r>
            <a:r>
              <a:rPr lang="cs-CZ" b="1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Anti-represivní vnímání institucí</a:t>
            </a:r>
          </a:p>
          <a:p>
            <a:r>
              <a:rPr lang="cs-CZ" sz="2800" dirty="0" smtClean="0"/>
              <a:t>Investovat důvěru (x stereotypní a priori nedůvěra)</a:t>
            </a:r>
          </a:p>
          <a:p>
            <a:r>
              <a:rPr lang="cs-CZ" sz="2800" dirty="0" smtClean="0"/>
              <a:t>De-stigmatizoval politickou činnost</a:t>
            </a:r>
          </a:p>
          <a:p>
            <a:r>
              <a:rPr lang="cs-CZ" sz="2800" dirty="0" smtClean="0"/>
              <a:t>Nepaušalizovat, rozlišovat !</a:t>
            </a:r>
          </a:p>
          <a:p>
            <a:r>
              <a:rPr lang="cs-CZ" sz="2800" dirty="0" smtClean="0"/>
              <a:t>Posilovat smysl pro pluralitu zájmů a názorů</a:t>
            </a:r>
          </a:p>
          <a:p>
            <a:r>
              <a:rPr lang="cs-CZ" sz="2800" dirty="0" smtClean="0"/>
              <a:t>Zavést plošný systém politické vzdělávání ve prospěch liberálních a demokratických hodnot</a:t>
            </a:r>
          </a:p>
          <a:p>
            <a:r>
              <a:rPr lang="cs-CZ" sz="2800" dirty="0" smtClean="0"/>
              <a:t>Posílit veřejný dohled/veto nad uzemním plánování</a:t>
            </a:r>
          </a:p>
          <a:p>
            <a:r>
              <a:rPr lang="cs-CZ" sz="2800" dirty="0" smtClean="0"/>
              <a:t>Zredukovat počet samospráv (-; (Anglie, 2019: 8886 zastupitelů ve 248 samosprávách, 26 tis. kandidátů)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Díky za pozornost!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81" y="1709738"/>
            <a:ext cx="3397437" cy="4418012"/>
          </a:xfr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3971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Občanská společnost a vláda práva</a:t>
            </a:r>
          </a:p>
          <a:p>
            <a:r>
              <a:rPr lang="cs-CZ" dirty="0" smtClean="0"/>
              <a:t>Cíle regulace střetu zájmů (a tlaku na transparentnost)</a:t>
            </a:r>
          </a:p>
          <a:p>
            <a:r>
              <a:rPr lang="cs-CZ" dirty="0" smtClean="0"/>
              <a:t>Co víme o důvěře a institucionální kultuře (v ČR)</a:t>
            </a:r>
          </a:p>
          <a:p>
            <a:r>
              <a:rPr lang="cs-CZ" dirty="0" smtClean="0"/>
              <a:t>Zákon o střetu zájmů (2007, novela 2017 </a:t>
            </a:r>
            <a:r>
              <a:rPr lang="cs-CZ" dirty="0" err="1" smtClean="0"/>
              <a:t>Lex</a:t>
            </a:r>
            <a:r>
              <a:rPr lang="cs-CZ" dirty="0" smtClean="0"/>
              <a:t> </a:t>
            </a:r>
            <a:r>
              <a:rPr lang="cs-CZ" dirty="0" err="1" smtClean="0"/>
              <a:t>Babiš</a:t>
            </a:r>
            <a:r>
              <a:rPr lang="cs-CZ" dirty="0" smtClean="0"/>
              <a:t>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Občanská společnost/Civil Society</a:t>
            </a:r>
            <a:endParaRPr lang="cs-CZ" dirty="0"/>
          </a:p>
        </p:txBody>
      </p:sp>
      <p:pic>
        <p:nvPicPr>
          <p:cNvPr id="4" name="Zástupný symbol pro obsah 3" descr="frankfu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042319"/>
            <a:ext cx="6667500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kvalitavs.cz/wp-content/uploads/2017/02/veliksotn%c3%ad-struk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66" y="548680"/>
            <a:ext cx="9156665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Zdroj: Josef Lada, </a:t>
            </a:r>
            <a:r>
              <a:rPr lang="cs-CZ" i="1" dirty="0" smtClean="0"/>
              <a:t>Bubáci a hastrmani</a:t>
            </a:r>
            <a:r>
              <a:rPr lang="cs-CZ" dirty="0" smtClean="0"/>
              <a:t>, Albatros, 2010, s. 12 (vyšlo 1952)</a:t>
            </a:r>
            <a:endParaRPr lang="cs-CZ" dirty="0"/>
          </a:p>
        </p:txBody>
      </p:sp>
      <p:pic>
        <p:nvPicPr>
          <p:cNvPr id="6" name="Zástupný symbol pro obsah 5" descr="L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5569519" cy="525658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dirty="0" smtClean="0"/>
              <a:t>Pan starosta je vážně vyslechl a potom k nim promluvil s úřední vážností. „</a:t>
            </a:r>
            <a:r>
              <a:rPr lang="cs-CZ" sz="2000" dirty="0" err="1" smtClean="0"/>
              <a:t>Nó</a:t>
            </a:r>
            <a:r>
              <a:rPr lang="cs-CZ" sz="2000" dirty="0" smtClean="0"/>
              <a:t>, </a:t>
            </a:r>
            <a:r>
              <a:rPr lang="cs-CZ" sz="2000" dirty="0" err="1" smtClean="0"/>
              <a:t>vono</a:t>
            </a:r>
            <a:r>
              <a:rPr lang="cs-CZ" sz="2000" dirty="0" smtClean="0"/>
              <a:t> by to bylo dobré, kdyby se tu usadilo </a:t>
            </a:r>
            <a:r>
              <a:rPr lang="cs-CZ" sz="2000" dirty="0" err="1" smtClean="0"/>
              <a:t>ňáké</a:t>
            </a:r>
            <a:r>
              <a:rPr lang="cs-CZ" sz="2000" dirty="0" smtClean="0"/>
              <a:t> strašidlo – copak o to! </a:t>
            </a:r>
            <a:r>
              <a:rPr lang="cs-CZ" sz="2000" dirty="0" err="1" smtClean="0"/>
              <a:t>Děcka</a:t>
            </a:r>
            <a:r>
              <a:rPr lang="cs-CZ" sz="2000" dirty="0" smtClean="0"/>
              <a:t> beztoho už začínají tropit všelijaké nezbednosti… ať hodně straší kolem zahrad a polí s lusky, aby nám to </a:t>
            </a:r>
            <a:r>
              <a:rPr lang="cs-CZ" sz="2000" dirty="0" err="1" smtClean="0"/>
              <a:t>děcka</a:t>
            </a:r>
            <a:r>
              <a:rPr lang="cs-CZ" sz="2000" dirty="0" smtClean="0"/>
              <a:t> všecko neroznesla, a když budu vidět, že </a:t>
            </a:r>
            <a:r>
              <a:rPr lang="cs-CZ" sz="2000" b="1" u="sng" dirty="0" smtClean="0"/>
              <a:t>straší hlavně u mých </a:t>
            </a:r>
            <a:r>
              <a:rPr lang="cs-CZ" sz="2000" dirty="0" smtClean="0"/>
              <a:t>lusek, nebudu zase hledět na nějaké to slovo a leckams ho k strašení doporučím“.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44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cs-CZ" sz="2800" dirty="0" smtClean="0"/>
              <a:t>Šance pro zájmové skupiny, maminky na mateřské, místní podnikatelské skupiny, developery …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07" t="6544" r="49265" b="14751"/>
          <a:stretch>
            <a:fillRect/>
          </a:stretch>
        </p:blipFill>
        <p:spPr bwMode="auto">
          <a:xfrm>
            <a:off x="1043608" y="1700808"/>
            <a:ext cx="7098283" cy="48965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95" t="28119" r="66904" b="16064"/>
          <a:stretch>
            <a:fillRect/>
          </a:stretch>
        </p:blipFill>
        <p:spPr bwMode="auto">
          <a:xfrm>
            <a:off x="2195736" y="476672"/>
            <a:ext cx="4680520" cy="63813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4499992" y="141277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transparentnost?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418012"/>
          </a:xfrm>
        </p:spPr>
        <p:txBody>
          <a:bodyPr/>
          <a:lstStyle/>
          <a:p>
            <a:r>
              <a:rPr lang="cs-CZ" dirty="0" smtClean="0"/>
              <a:t>Péče o důvěryhodnost (politických) institucí (legitimitu)</a:t>
            </a:r>
          </a:p>
          <a:p>
            <a:r>
              <a:rPr lang="cs-CZ" dirty="0" smtClean="0"/>
              <a:t>Co poškozuje důvěru v instituce? </a:t>
            </a:r>
          </a:p>
          <a:p>
            <a:pPr lvl="1"/>
            <a:r>
              <a:rPr lang="cs-CZ" dirty="0" smtClean="0"/>
              <a:t>Nefunkčnost, pomalost, nečinnost …  </a:t>
            </a:r>
          </a:p>
          <a:p>
            <a:pPr lvl="1"/>
            <a:r>
              <a:rPr lang="cs-CZ" dirty="0" smtClean="0"/>
              <a:t>Zneužívání </a:t>
            </a:r>
          </a:p>
          <a:p>
            <a:pPr lvl="1"/>
            <a:r>
              <a:rPr lang="cs-CZ" dirty="0" smtClean="0"/>
              <a:t>Uzavřenost (nedostatek </a:t>
            </a:r>
            <a:r>
              <a:rPr lang="cs-CZ" dirty="0" err="1" smtClean="0"/>
              <a:t>responzivity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Arogance jejich reprezentantů …</a:t>
            </a:r>
          </a:p>
          <a:p>
            <a:r>
              <a:rPr lang="cs-CZ" dirty="0" smtClean="0"/>
              <a:t>Jak důvěru v instituce posilovat? A je důvěra v instituce důležitá? </a:t>
            </a:r>
            <a:r>
              <a:rPr lang="cs-CZ" u="sng" dirty="0" smtClean="0"/>
              <a:t>Sebe-naplňující se proroctví</a:t>
            </a:r>
          </a:p>
          <a:p>
            <a:r>
              <a:rPr lang="cs-CZ" dirty="0" smtClean="0"/>
              <a:t>Co víme o institucionální kultuře v ČR?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499" t="20877" r="65069" b="15449"/>
          <a:stretch>
            <a:fillRect/>
          </a:stretch>
        </p:blipFill>
        <p:spPr bwMode="auto">
          <a:xfrm>
            <a:off x="1427967" y="751562"/>
            <a:ext cx="5874707" cy="59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LOGO FMV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Arkýř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rkýř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71A9A3061DA4883A9B257F69D931F" ma:contentTypeVersion="0" ma:contentTypeDescription="Vytvoří nový dokument" ma:contentTypeScope="" ma:versionID="95a4502190e5ad239525dae3bf5a3a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4147E72-6EE2-4B95-9AD2-B83E813FBE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AD3E36-501D-4C6B-97F3-627C75B8F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E40F91-A731-4100-9863-87DC3281EF3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6BF6D3F-D918-4CE7-BDF3-913C9993873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LOGO FMV</Template>
  <TotalTime>1692</TotalTime>
  <Words>563</Words>
  <Application>Microsoft Office PowerPoint</Application>
  <PresentationFormat>Předvádění na obrazovce (4:3)</PresentationFormat>
  <Paragraphs>73</Paragraphs>
  <Slides>19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LOGO FMV</vt:lpstr>
      <vt:lpstr>List aplikace Microsoft Excel 97–2003</vt:lpstr>
      <vt:lpstr>Střet zájmů a požadavek transparentnosti   (v kontextu komunální politiky)</vt:lpstr>
      <vt:lpstr>Struktura</vt:lpstr>
      <vt:lpstr>Občanská společnost/Civil Society</vt:lpstr>
      <vt:lpstr>Prezentace aplikace PowerPoint</vt:lpstr>
      <vt:lpstr>Zdroj: Josef Lada, Bubáci a hastrmani, Albatros, 2010, s. 12 (vyšlo 1952)</vt:lpstr>
      <vt:lpstr>Šance pro zájmové skupiny, maminky na mateřské, místní podnikatelské skupiny, developery …  </vt:lpstr>
      <vt:lpstr>Prezentace aplikace PowerPoint</vt:lpstr>
      <vt:lpstr>K čemu transparentnost?</vt:lpstr>
      <vt:lpstr>Prezentace aplikace PowerPoint</vt:lpstr>
      <vt:lpstr>Důvěra v politické instituce v ČR  1996 – 2018 (CVVM)</vt:lpstr>
      <vt:lpstr>Prezentace aplikace PowerPoint</vt:lpstr>
      <vt:lpstr>Češi neumí/nechtějí diskutovat?  Kultura konfliktu 2014</vt:lpstr>
      <vt:lpstr>Jak posilovat důvěru v instituce?</vt:lpstr>
      <vt:lpstr>Střet zájmu v liberální kultuře</vt:lpstr>
      <vt:lpstr>Zákon o střetu zájmů v ČR</vt:lpstr>
      <vt:lpstr>O politiku se vůbec („not at all“) nezajímá  zdroj: OECD 2016</vt:lpstr>
      <vt:lpstr>Prestiž povolání (průměrné bodové hodnocení) v letech 2004 – 2016  (zdroj: CVVM)</vt:lpstr>
      <vt:lpstr>Česko je země s negativním vůdcovským klimatem )-: Máme držitele nikoli zástupce institucí (!) </vt:lpstr>
      <vt:lpstr>Díky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Střet zájmů a transparentnost  (v kontextu komunální politiky)</dc:title>
  <dc:creator>Karel</dc:creator>
  <cp:lastModifiedBy>Karel Müller</cp:lastModifiedBy>
  <cp:revision>10</cp:revision>
  <dcterms:created xsi:type="dcterms:W3CDTF">2019-11-07T16:08:29Z</dcterms:created>
  <dcterms:modified xsi:type="dcterms:W3CDTF">2019-11-11T18:00:32Z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Šablony</vt:lpwstr>
  </property>
  <property fmtid="{D5CDD505-2E9C-101B-9397-08002B2CF9AE}" pid="3" name="ContentType">
    <vt:lpwstr>Dokument</vt:lpwstr>
  </property>
</Properties>
</file>