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72" r:id="rId1"/>
  </p:sldMasterIdLst>
  <p:notesMasterIdLst>
    <p:notesMasterId r:id="rId13"/>
  </p:notesMasterIdLst>
  <p:sldIdLst>
    <p:sldId id="286" r:id="rId2"/>
    <p:sldId id="307" r:id="rId3"/>
    <p:sldId id="264" r:id="rId4"/>
    <p:sldId id="313" r:id="rId5"/>
    <p:sldId id="312" r:id="rId6"/>
    <p:sldId id="262" r:id="rId7"/>
    <p:sldId id="314" r:id="rId8"/>
    <p:sldId id="315" r:id="rId9"/>
    <p:sldId id="316" r:id="rId10"/>
    <p:sldId id="317" r:id="rId11"/>
    <p:sldId id="278" r:id="rId12"/>
  </p:sldIdLst>
  <p:sldSz cx="9144000" cy="6858000" type="screen4x3"/>
  <p:notesSz cx="6858000" cy="9144000"/>
  <p:custDataLst>
    <p:tags r:id="rId14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222"/>
    <p:restoredTop sz="86746" autoAdjust="0"/>
  </p:normalViewPr>
  <p:slideViewPr>
    <p:cSldViewPr showGuides="1">
      <p:cViewPr varScale="1">
        <p:scale>
          <a:sx n="71" d="100"/>
          <a:sy n="71" d="100"/>
        </p:scale>
        <p:origin x="610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3760AA-55AD-4B61-A7AF-6946F0300E4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8DB9453-CCCB-4A0F-9899-2BD55E98C61D}">
      <dgm:prSet phldrT="[Text]"/>
      <dgm:spPr/>
      <dgm:t>
        <a:bodyPr/>
        <a:lstStyle/>
        <a:p>
          <a:r>
            <a:rPr lang="cs-CZ" dirty="0"/>
            <a:t>Veřejná správa</a:t>
          </a:r>
        </a:p>
      </dgm:t>
    </dgm:pt>
    <dgm:pt modelId="{D86F02BF-1029-4A56-B5CD-F56E05D31173}" type="parTrans" cxnId="{F4CA281A-BD32-42E4-BC86-D1F454AB961E}">
      <dgm:prSet/>
      <dgm:spPr/>
      <dgm:t>
        <a:bodyPr/>
        <a:lstStyle/>
        <a:p>
          <a:endParaRPr lang="cs-CZ"/>
        </a:p>
      </dgm:t>
    </dgm:pt>
    <dgm:pt modelId="{7C20F22F-7D5E-47C2-809A-86A47070099F}" type="sibTrans" cxnId="{F4CA281A-BD32-42E4-BC86-D1F454AB961E}">
      <dgm:prSet/>
      <dgm:spPr/>
      <dgm:t>
        <a:bodyPr/>
        <a:lstStyle/>
        <a:p>
          <a:endParaRPr lang="cs-CZ"/>
        </a:p>
      </dgm:t>
    </dgm:pt>
    <dgm:pt modelId="{1F890F68-3978-432F-A809-10DD763ED316}">
      <dgm:prSet phldrT="[Text]"/>
      <dgm:spPr/>
      <dgm:t>
        <a:bodyPr/>
        <a:lstStyle/>
        <a:p>
          <a:r>
            <a:rPr lang="cs-CZ" dirty="0"/>
            <a:t>Státní správa</a:t>
          </a:r>
        </a:p>
      </dgm:t>
    </dgm:pt>
    <dgm:pt modelId="{C0DAD8EE-B4C9-4AA0-900E-C231CE770AF4}" type="parTrans" cxnId="{FEA6290F-985D-472C-8FA6-48F803EC7154}">
      <dgm:prSet/>
      <dgm:spPr/>
      <dgm:t>
        <a:bodyPr/>
        <a:lstStyle/>
        <a:p>
          <a:endParaRPr lang="cs-CZ"/>
        </a:p>
      </dgm:t>
    </dgm:pt>
    <dgm:pt modelId="{59BDE5F8-D5A8-4F1D-8DA9-88D6A2115FF5}" type="sibTrans" cxnId="{FEA6290F-985D-472C-8FA6-48F803EC7154}">
      <dgm:prSet/>
      <dgm:spPr/>
      <dgm:t>
        <a:bodyPr/>
        <a:lstStyle/>
        <a:p>
          <a:endParaRPr lang="cs-CZ"/>
        </a:p>
      </dgm:t>
    </dgm:pt>
    <dgm:pt modelId="{194E18FE-7FF6-426A-AA70-F24ECDA4F4B0}">
      <dgm:prSet phldrT="[Text]"/>
      <dgm:spPr/>
      <dgm:t>
        <a:bodyPr/>
        <a:lstStyle/>
        <a:p>
          <a:r>
            <a:rPr lang="cs-CZ" dirty="0"/>
            <a:t>Samospráva</a:t>
          </a:r>
        </a:p>
      </dgm:t>
    </dgm:pt>
    <dgm:pt modelId="{EEF2B8A4-5393-47B3-9FF0-3C146D158091}" type="parTrans" cxnId="{FDB1C6E0-CD4C-4BBB-A6A4-AE8C7244BC9F}">
      <dgm:prSet/>
      <dgm:spPr/>
      <dgm:t>
        <a:bodyPr/>
        <a:lstStyle/>
        <a:p>
          <a:endParaRPr lang="cs-CZ"/>
        </a:p>
      </dgm:t>
    </dgm:pt>
    <dgm:pt modelId="{FF53B98B-6069-4539-81D4-2E3D61994C6E}" type="sibTrans" cxnId="{FDB1C6E0-CD4C-4BBB-A6A4-AE8C7244BC9F}">
      <dgm:prSet/>
      <dgm:spPr/>
      <dgm:t>
        <a:bodyPr/>
        <a:lstStyle/>
        <a:p>
          <a:endParaRPr lang="cs-CZ"/>
        </a:p>
      </dgm:t>
    </dgm:pt>
    <dgm:pt modelId="{D597C0FC-A4C4-447C-816E-31120687093C}" type="pres">
      <dgm:prSet presAssocID="{F43760AA-55AD-4B61-A7AF-6946F0300E4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3EF9493-513C-482C-B549-CCB5D025C81F}" type="pres">
      <dgm:prSet presAssocID="{18DB9453-CCCB-4A0F-9899-2BD55E98C61D}" presName="hierRoot1" presStyleCnt="0"/>
      <dgm:spPr/>
    </dgm:pt>
    <dgm:pt modelId="{60AEAEB5-A1BB-4E27-A4E2-B24AB84E1C19}" type="pres">
      <dgm:prSet presAssocID="{18DB9453-CCCB-4A0F-9899-2BD55E98C61D}" presName="composite" presStyleCnt="0"/>
      <dgm:spPr/>
    </dgm:pt>
    <dgm:pt modelId="{657198DB-1DDD-4961-B89B-F9F6AF1F42BF}" type="pres">
      <dgm:prSet presAssocID="{18DB9453-CCCB-4A0F-9899-2BD55E98C61D}" presName="background" presStyleLbl="node0" presStyleIdx="0" presStyleCnt="1"/>
      <dgm:spPr/>
    </dgm:pt>
    <dgm:pt modelId="{E0140413-C26E-4BB6-A559-CACBFEABF27E}" type="pres">
      <dgm:prSet presAssocID="{18DB9453-CCCB-4A0F-9899-2BD55E98C61D}" presName="text" presStyleLbl="fgAcc0" presStyleIdx="0" presStyleCnt="1" custScaleX="148394">
        <dgm:presLayoutVars>
          <dgm:chPref val="3"/>
        </dgm:presLayoutVars>
      </dgm:prSet>
      <dgm:spPr/>
    </dgm:pt>
    <dgm:pt modelId="{EE9524EF-5C23-4A62-90DF-9CC0DBD88FEF}" type="pres">
      <dgm:prSet presAssocID="{18DB9453-CCCB-4A0F-9899-2BD55E98C61D}" presName="hierChild2" presStyleCnt="0"/>
      <dgm:spPr/>
    </dgm:pt>
    <dgm:pt modelId="{93242F07-72C5-4194-B864-7561AB8096E3}" type="pres">
      <dgm:prSet presAssocID="{C0DAD8EE-B4C9-4AA0-900E-C231CE770AF4}" presName="Name10" presStyleLbl="parChTrans1D2" presStyleIdx="0" presStyleCnt="2"/>
      <dgm:spPr/>
    </dgm:pt>
    <dgm:pt modelId="{4476F39A-20E0-4824-BEA2-AAB8CAE4B900}" type="pres">
      <dgm:prSet presAssocID="{1F890F68-3978-432F-A809-10DD763ED316}" presName="hierRoot2" presStyleCnt="0"/>
      <dgm:spPr/>
    </dgm:pt>
    <dgm:pt modelId="{D9585B9D-8B55-4E0B-B02B-BEB5C1B128A7}" type="pres">
      <dgm:prSet presAssocID="{1F890F68-3978-432F-A809-10DD763ED316}" presName="composite2" presStyleCnt="0"/>
      <dgm:spPr/>
    </dgm:pt>
    <dgm:pt modelId="{64C66C4B-47B5-48F5-B110-266549C5EEFF}" type="pres">
      <dgm:prSet presAssocID="{1F890F68-3978-432F-A809-10DD763ED316}" presName="background2" presStyleLbl="node2" presStyleIdx="0" presStyleCnt="2"/>
      <dgm:spPr/>
    </dgm:pt>
    <dgm:pt modelId="{A09E92C0-DEC2-4830-91E9-AD9D5D2B1CD8}" type="pres">
      <dgm:prSet presAssocID="{1F890F68-3978-432F-A809-10DD763ED316}" presName="text2" presStyleLbl="fgAcc2" presStyleIdx="0" presStyleCnt="2" custScaleX="160639">
        <dgm:presLayoutVars>
          <dgm:chPref val="3"/>
        </dgm:presLayoutVars>
      </dgm:prSet>
      <dgm:spPr/>
    </dgm:pt>
    <dgm:pt modelId="{35F7E351-3A8F-472F-A224-0EC5ED958221}" type="pres">
      <dgm:prSet presAssocID="{1F890F68-3978-432F-A809-10DD763ED316}" presName="hierChild3" presStyleCnt="0"/>
      <dgm:spPr/>
    </dgm:pt>
    <dgm:pt modelId="{0E809180-9626-448F-8855-F91224B8AB77}" type="pres">
      <dgm:prSet presAssocID="{EEF2B8A4-5393-47B3-9FF0-3C146D158091}" presName="Name10" presStyleLbl="parChTrans1D2" presStyleIdx="1" presStyleCnt="2"/>
      <dgm:spPr/>
    </dgm:pt>
    <dgm:pt modelId="{F965C1DC-B5FB-4968-9167-99975830BBB1}" type="pres">
      <dgm:prSet presAssocID="{194E18FE-7FF6-426A-AA70-F24ECDA4F4B0}" presName="hierRoot2" presStyleCnt="0"/>
      <dgm:spPr/>
    </dgm:pt>
    <dgm:pt modelId="{F2EE5EDF-CF9B-42DE-BA64-47E09C4FA994}" type="pres">
      <dgm:prSet presAssocID="{194E18FE-7FF6-426A-AA70-F24ECDA4F4B0}" presName="composite2" presStyleCnt="0"/>
      <dgm:spPr/>
    </dgm:pt>
    <dgm:pt modelId="{55E91D5D-6C67-4D7A-A04C-14BC8E7A0328}" type="pres">
      <dgm:prSet presAssocID="{194E18FE-7FF6-426A-AA70-F24ECDA4F4B0}" presName="background2" presStyleLbl="node2" presStyleIdx="1" presStyleCnt="2"/>
      <dgm:spPr/>
    </dgm:pt>
    <dgm:pt modelId="{EE5609F1-ECC2-4DFD-A08D-EB7193296EF7}" type="pres">
      <dgm:prSet presAssocID="{194E18FE-7FF6-426A-AA70-F24ECDA4F4B0}" presName="text2" presStyleLbl="fgAcc2" presStyleIdx="1" presStyleCnt="2" custScaleX="146364">
        <dgm:presLayoutVars>
          <dgm:chPref val="3"/>
        </dgm:presLayoutVars>
      </dgm:prSet>
      <dgm:spPr/>
    </dgm:pt>
    <dgm:pt modelId="{B3038CE5-7E4E-4CAD-9026-626256E11631}" type="pres">
      <dgm:prSet presAssocID="{194E18FE-7FF6-426A-AA70-F24ECDA4F4B0}" presName="hierChild3" presStyleCnt="0"/>
      <dgm:spPr/>
    </dgm:pt>
  </dgm:ptLst>
  <dgm:cxnLst>
    <dgm:cxn modelId="{FEA6290F-985D-472C-8FA6-48F803EC7154}" srcId="{18DB9453-CCCB-4A0F-9899-2BD55E98C61D}" destId="{1F890F68-3978-432F-A809-10DD763ED316}" srcOrd="0" destOrd="0" parTransId="{C0DAD8EE-B4C9-4AA0-900E-C231CE770AF4}" sibTransId="{59BDE5F8-D5A8-4F1D-8DA9-88D6A2115FF5}"/>
    <dgm:cxn modelId="{F4CA281A-BD32-42E4-BC86-D1F454AB961E}" srcId="{F43760AA-55AD-4B61-A7AF-6946F0300E4B}" destId="{18DB9453-CCCB-4A0F-9899-2BD55E98C61D}" srcOrd="0" destOrd="0" parTransId="{D86F02BF-1029-4A56-B5CD-F56E05D31173}" sibTransId="{7C20F22F-7D5E-47C2-809A-86A47070099F}"/>
    <dgm:cxn modelId="{83301861-50EB-4D7A-B736-287651A20601}" type="presOf" srcId="{194E18FE-7FF6-426A-AA70-F24ECDA4F4B0}" destId="{EE5609F1-ECC2-4DFD-A08D-EB7193296EF7}" srcOrd="0" destOrd="0" presId="urn:microsoft.com/office/officeart/2005/8/layout/hierarchy1"/>
    <dgm:cxn modelId="{2B1E9463-27FC-4210-803B-9BA839DEE1FC}" type="presOf" srcId="{C0DAD8EE-B4C9-4AA0-900E-C231CE770AF4}" destId="{93242F07-72C5-4194-B864-7561AB8096E3}" srcOrd="0" destOrd="0" presId="urn:microsoft.com/office/officeart/2005/8/layout/hierarchy1"/>
    <dgm:cxn modelId="{E7929F82-1F55-45D2-94A7-82F0B795DE9B}" type="presOf" srcId="{EEF2B8A4-5393-47B3-9FF0-3C146D158091}" destId="{0E809180-9626-448F-8855-F91224B8AB77}" srcOrd="0" destOrd="0" presId="urn:microsoft.com/office/officeart/2005/8/layout/hierarchy1"/>
    <dgm:cxn modelId="{8B6468AC-212C-418A-BA5B-C0E1FBBFE55B}" type="presOf" srcId="{1F890F68-3978-432F-A809-10DD763ED316}" destId="{A09E92C0-DEC2-4830-91E9-AD9D5D2B1CD8}" srcOrd="0" destOrd="0" presId="urn:microsoft.com/office/officeart/2005/8/layout/hierarchy1"/>
    <dgm:cxn modelId="{FCF020B0-2D32-4B84-B95B-87341F06AE23}" type="presOf" srcId="{F43760AA-55AD-4B61-A7AF-6946F0300E4B}" destId="{D597C0FC-A4C4-447C-816E-31120687093C}" srcOrd="0" destOrd="0" presId="urn:microsoft.com/office/officeart/2005/8/layout/hierarchy1"/>
    <dgm:cxn modelId="{FAC93EC1-D274-498F-B5B9-3987D0443189}" type="presOf" srcId="{18DB9453-CCCB-4A0F-9899-2BD55E98C61D}" destId="{E0140413-C26E-4BB6-A559-CACBFEABF27E}" srcOrd="0" destOrd="0" presId="urn:microsoft.com/office/officeart/2005/8/layout/hierarchy1"/>
    <dgm:cxn modelId="{FDB1C6E0-CD4C-4BBB-A6A4-AE8C7244BC9F}" srcId="{18DB9453-CCCB-4A0F-9899-2BD55E98C61D}" destId="{194E18FE-7FF6-426A-AA70-F24ECDA4F4B0}" srcOrd="1" destOrd="0" parTransId="{EEF2B8A4-5393-47B3-9FF0-3C146D158091}" sibTransId="{FF53B98B-6069-4539-81D4-2E3D61994C6E}"/>
    <dgm:cxn modelId="{C93551A6-AB55-462B-AE86-6D6EB026265E}" type="presParOf" srcId="{D597C0FC-A4C4-447C-816E-31120687093C}" destId="{43EF9493-513C-482C-B549-CCB5D025C81F}" srcOrd="0" destOrd="0" presId="urn:microsoft.com/office/officeart/2005/8/layout/hierarchy1"/>
    <dgm:cxn modelId="{C803369A-F71E-402C-AB53-CE81AB3E960E}" type="presParOf" srcId="{43EF9493-513C-482C-B549-CCB5D025C81F}" destId="{60AEAEB5-A1BB-4E27-A4E2-B24AB84E1C19}" srcOrd="0" destOrd="0" presId="urn:microsoft.com/office/officeart/2005/8/layout/hierarchy1"/>
    <dgm:cxn modelId="{B4DC65B4-BB9E-4513-9AA7-000635A61311}" type="presParOf" srcId="{60AEAEB5-A1BB-4E27-A4E2-B24AB84E1C19}" destId="{657198DB-1DDD-4961-B89B-F9F6AF1F42BF}" srcOrd="0" destOrd="0" presId="urn:microsoft.com/office/officeart/2005/8/layout/hierarchy1"/>
    <dgm:cxn modelId="{F5B9B8D9-74A4-4883-A50C-6B6DCC12E384}" type="presParOf" srcId="{60AEAEB5-A1BB-4E27-A4E2-B24AB84E1C19}" destId="{E0140413-C26E-4BB6-A559-CACBFEABF27E}" srcOrd="1" destOrd="0" presId="urn:microsoft.com/office/officeart/2005/8/layout/hierarchy1"/>
    <dgm:cxn modelId="{B0A261F6-BA81-40A4-AB6F-73BC4484372D}" type="presParOf" srcId="{43EF9493-513C-482C-B549-CCB5D025C81F}" destId="{EE9524EF-5C23-4A62-90DF-9CC0DBD88FEF}" srcOrd="1" destOrd="0" presId="urn:microsoft.com/office/officeart/2005/8/layout/hierarchy1"/>
    <dgm:cxn modelId="{E24B944D-8A97-4C79-BE89-8A15900F3DF7}" type="presParOf" srcId="{EE9524EF-5C23-4A62-90DF-9CC0DBD88FEF}" destId="{93242F07-72C5-4194-B864-7561AB8096E3}" srcOrd="0" destOrd="0" presId="urn:microsoft.com/office/officeart/2005/8/layout/hierarchy1"/>
    <dgm:cxn modelId="{50260E9A-5612-46FE-8640-AB02A7B27AD3}" type="presParOf" srcId="{EE9524EF-5C23-4A62-90DF-9CC0DBD88FEF}" destId="{4476F39A-20E0-4824-BEA2-AAB8CAE4B900}" srcOrd="1" destOrd="0" presId="urn:microsoft.com/office/officeart/2005/8/layout/hierarchy1"/>
    <dgm:cxn modelId="{9B96E51F-83BC-4CA6-AC95-9CF42BA16927}" type="presParOf" srcId="{4476F39A-20E0-4824-BEA2-AAB8CAE4B900}" destId="{D9585B9D-8B55-4E0B-B02B-BEB5C1B128A7}" srcOrd="0" destOrd="0" presId="urn:microsoft.com/office/officeart/2005/8/layout/hierarchy1"/>
    <dgm:cxn modelId="{63E4BA20-6DE5-40E5-9140-DBEDD54E3F3C}" type="presParOf" srcId="{D9585B9D-8B55-4E0B-B02B-BEB5C1B128A7}" destId="{64C66C4B-47B5-48F5-B110-266549C5EEFF}" srcOrd="0" destOrd="0" presId="urn:microsoft.com/office/officeart/2005/8/layout/hierarchy1"/>
    <dgm:cxn modelId="{762BDA91-D7D0-4B02-864B-7C57448A0404}" type="presParOf" srcId="{D9585B9D-8B55-4E0B-B02B-BEB5C1B128A7}" destId="{A09E92C0-DEC2-4830-91E9-AD9D5D2B1CD8}" srcOrd="1" destOrd="0" presId="urn:microsoft.com/office/officeart/2005/8/layout/hierarchy1"/>
    <dgm:cxn modelId="{D56F3F90-F8CE-498B-B82C-9CDC48363693}" type="presParOf" srcId="{4476F39A-20E0-4824-BEA2-AAB8CAE4B900}" destId="{35F7E351-3A8F-472F-A224-0EC5ED958221}" srcOrd="1" destOrd="0" presId="urn:microsoft.com/office/officeart/2005/8/layout/hierarchy1"/>
    <dgm:cxn modelId="{C9CC9CCF-CF6A-432F-A659-9C79141DFA92}" type="presParOf" srcId="{EE9524EF-5C23-4A62-90DF-9CC0DBD88FEF}" destId="{0E809180-9626-448F-8855-F91224B8AB77}" srcOrd="2" destOrd="0" presId="urn:microsoft.com/office/officeart/2005/8/layout/hierarchy1"/>
    <dgm:cxn modelId="{758B94DE-9577-49EB-8D85-BF3E3488FDA9}" type="presParOf" srcId="{EE9524EF-5C23-4A62-90DF-9CC0DBD88FEF}" destId="{F965C1DC-B5FB-4968-9167-99975830BBB1}" srcOrd="3" destOrd="0" presId="urn:microsoft.com/office/officeart/2005/8/layout/hierarchy1"/>
    <dgm:cxn modelId="{651FB942-196D-4ACE-A1ED-0DA0F9E143E8}" type="presParOf" srcId="{F965C1DC-B5FB-4968-9167-99975830BBB1}" destId="{F2EE5EDF-CF9B-42DE-BA64-47E09C4FA994}" srcOrd="0" destOrd="0" presId="urn:microsoft.com/office/officeart/2005/8/layout/hierarchy1"/>
    <dgm:cxn modelId="{36DC6E68-E573-4AAF-B70D-9C5B060C827D}" type="presParOf" srcId="{F2EE5EDF-CF9B-42DE-BA64-47E09C4FA994}" destId="{55E91D5D-6C67-4D7A-A04C-14BC8E7A0328}" srcOrd="0" destOrd="0" presId="urn:microsoft.com/office/officeart/2005/8/layout/hierarchy1"/>
    <dgm:cxn modelId="{539AD7FE-2EE3-4406-981F-61332B5472AB}" type="presParOf" srcId="{F2EE5EDF-CF9B-42DE-BA64-47E09C4FA994}" destId="{EE5609F1-ECC2-4DFD-A08D-EB7193296EF7}" srcOrd="1" destOrd="0" presId="urn:microsoft.com/office/officeart/2005/8/layout/hierarchy1"/>
    <dgm:cxn modelId="{E229CA77-931D-484A-9C51-730E48D03169}" type="presParOf" srcId="{F965C1DC-B5FB-4968-9167-99975830BBB1}" destId="{B3038CE5-7E4E-4CAD-9026-626256E1163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5EF8436-A6EE-47EC-B30C-6912C507A7C8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ABE4DC6-71AB-4A5F-8FB4-922436614C7F}">
      <dgm:prSet phldrT="[Text]"/>
      <dgm:spPr/>
      <dgm:t>
        <a:bodyPr/>
        <a:lstStyle/>
        <a:p>
          <a:r>
            <a:rPr lang="cs-CZ" dirty="0"/>
            <a:t>zastupitelstvo</a:t>
          </a:r>
        </a:p>
      </dgm:t>
    </dgm:pt>
    <dgm:pt modelId="{2DA74452-FFD2-4D35-8F56-7DEDB8CD34B8}" type="parTrans" cxnId="{A29AFE88-4A82-4782-84A8-5C3206717E27}">
      <dgm:prSet/>
      <dgm:spPr/>
      <dgm:t>
        <a:bodyPr/>
        <a:lstStyle/>
        <a:p>
          <a:endParaRPr lang="cs-CZ"/>
        </a:p>
      </dgm:t>
    </dgm:pt>
    <dgm:pt modelId="{ACB7ACB1-11BC-4ADA-A057-F8AD1F05F4B1}" type="sibTrans" cxnId="{A29AFE88-4A82-4782-84A8-5C3206717E27}">
      <dgm:prSet/>
      <dgm:spPr/>
      <dgm:t>
        <a:bodyPr/>
        <a:lstStyle/>
        <a:p>
          <a:endParaRPr lang="cs-CZ"/>
        </a:p>
      </dgm:t>
    </dgm:pt>
    <dgm:pt modelId="{0681B5FF-5D4D-47EB-9FDE-49137F219D75}">
      <dgm:prSet phldrT="[Text]"/>
      <dgm:spPr/>
      <dgm:t>
        <a:bodyPr/>
        <a:lstStyle/>
        <a:p>
          <a:r>
            <a:rPr lang="cs-CZ" dirty="0"/>
            <a:t>starosta</a:t>
          </a:r>
        </a:p>
      </dgm:t>
    </dgm:pt>
    <dgm:pt modelId="{F8EF7928-8AD1-40AE-AFC8-2775204A0B71}" type="parTrans" cxnId="{D9877036-4B23-419F-B62B-B706EB305B73}">
      <dgm:prSet/>
      <dgm:spPr/>
      <dgm:t>
        <a:bodyPr/>
        <a:lstStyle/>
        <a:p>
          <a:endParaRPr lang="cs-CZ"/>
        </a:p>
      </dgm:t>
    </dgm:pt>
    <dgm:pt modelId="{D74626A4-0FC3-4C9B-AA9D-833178320E91}" type="sibTrans" cxnId="{D9877036-4B23-419F-B62B-B706EB305B73}">
      <dgm:prSet/>
      <dgm:spPr/>
      <dgm:t>
        <a:bodyPr/>
        <a:lstStyle/>
        <a:p>
          <a:endParaRPr lang="cs-CZ"/>
        </a:p>
      </dgm:t>
    </dgm:pt>
    <dgm:pt modelId="{36CE1857-42B7-4173-B2EE-01AFB4A9B293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cs-CZ" dirty="0"/>
            <a:t>obecní úřad</a:t>
          </a:r>
        </a:p>
      </dgm:t>
    </dgm:pt>
    <dgm:pt modelId="{EF6CFF3F-3BE2-4ABE-995A-9AA6865C8547}" type="parTrans" cxnId="{C2BFB5F9-8A86-4B9A-BF8E-0D0F769D1002}">
      <dgm:prSet/>
      <dgm:spPr/>
      <dgm:t>
        <a:bodyPr/>
        <a:lstStyle/>
        <a:p>
          <a:endParaRPr lang="cs-CZ"/>
        </a:p>
      </dgm:t>
    </dgm:pt>
    <dgm:pt modelId="{3F0CD79D-3AC6-4D9C-AAFD-63180CAF2FE6}" type="sibTrans" cxnId="{C2BFB5F9-8A86-4B9A-BF8E-0D0F769D1002}">
      <dgm:prSet/>
      <dgm:spPr/>
      <dgm:t>
        <a:bodyPr/>
        <a:lstStyle/>
        <a:p>
          <a:endParaRPr lang="cs-CZ"/>
        </a:p>
      </dgm:t>
    </dgm:pt>
    <dgm:pt modelId="{77405D9E-CD0D-4FBA-8CC9-10137891E602}">
      <dgm:prSet/>
      <dgm:spPr/>
      <dgm:t>
        <a:bodyPr/>
        <a:lstStyle/>
        <a:p>
          <a:r>
            <a:rPr lang="cs-CZ" dirty="0"/>
            <a:t>rada</a:t>
          </a:r>
        </a:p>
      </dgm:t>
    </dgm:pt>
    <dgm:pt modelId="{042C5455-83B2-4A44-951C-75E8B4ABC3A7}" type="parTrans" cxnId="{4553C9D1-6914-4C04-BF02-69353026761E}">
      <dgm:prSet/>
      <dgm:spPr/>
      <dgm:t>
        <a:bodyPr/>
        <a:lstStyle/>
        <a:p>
          <a:endParaRPr lang="cs-CZ"/>
        </a:p>
      </dgm:t>
    </dgm:pt>
    <dgm:pt modelId="{46F80D65-75ED-4B57-9BA4-34F37A368BBB}" type="sibTrans" cxnId="{4553C9D1-6914-4C04-BF02-69353026761E}">
      <dgm:prSet/>
      <dgm:spPr/>
      <dgm:t>
        <a:bodyPr/>
        <a:lstStyle/>
        <a:p>
          <a:endParaRPr lang="cs-CZ"/>
        </a:p>
      </dgm:t>
    </dgm:pt>
    <dgm:pt modelId="{60B9A51A-508A-4462-BF9C-12C6CF706147}">
      <dgm:prSet/>
      <dgm:spPr>
        <a:noFill/>
      </dgm:spPr>
      <dgm:t>
        <a:bodyPr/>
        <a:lstStyle/>
        <a:p>
          <a:r>
            <a:rPr lang="cs-CZ" dirty="0">
              <a:solidFill>
                <a:schemeClr val="tx1"/>
              </a:solidFill>
            </a:rPr>
            <a:t>zvláštní orgány</a:t>
          </a:r>
        </a:p>
      </dgm:t>
    </dgm:pt>
    <dgm:pt modelId="{37EB0865-0F3F-41DE-8E7C-93F7A5045B98}" type="parTrans" cxnId="{42E8E4B8-9D5F-4C18-A110-94F515AA3B70}">
      <dgm:prSet/>
      <dgm:spPr/>
      <dgm:t>
        <a:bodyPr/>
        <a:lstStyle/>
        <a:p>
          <a:endParaRPr lang="cs-CZ"/>
        </a:p>
      </dgm:t>
    </dgm:pt>
    <dgm:pt modelId="{C314A4DC-1EB2-40E4-8A5B-5894996C61E4}" type="sibTrans" cxnId="{42E8E4B8-9D5F-4C18-A110-94F515AA3B70}">
      <dgm:prSet/>
      <dgm:spPr/>
      <dgm:t>
        <a:bodyPr/>
        <a:lstStyle/>
        <a:p>
          <a:endParaRPr lang="cs-CZ"/>
        </a:p>
      </dgm:t>
    </dgm:pt>
    <dgm:pt modelId="{8026B418-29A1-4237-A4C6-45A35D42524C}" type="pres">
      <dgm:prSet presAssocID="{55EF8436-A6EE-47EC-B30C-6912C507A7C8}" presName="Name0" presStyleCnt="0">
        <dgm:presLayoutVars>
          <dgm:dir/>
          <dgm:resizeHandles val="exact"/>
        </dgm:presLayoutVars>
      </dgm:prSet>
      <dgm:spPr/>
    </dgm:pt>
    <dgm:pt modelId="{237AB4E1-A4BF-4DB6-A140-EB00F45BFCD9}" type="pres">
      <dgm:prSet presAssocID="{BABE4DC6-71AB-4A5F-8FB4-922436614C7F}" presName="node" presStyleLbl="node1" presStyleIdx="0" presStyleCnt="5">
        <dgm:presLayoutVars>
          <dgm:bulletEnabled val="1"/>
        </dgm:presLayoutVars>
      </dgm:prSet>
      <dgm:spPr/>
    </dgm:pt>
    <dgm:pt modelId="{A95F0438-310B-487C-A8E9-7203F0C33DB7}" type="pres">
      <dgm:prSet presAssocID="{ACB7ACB1-11BC-4ADA-A057-F8AD1F05F4B1}" presName="sibTrans" presStyleLbl="sibTrans2D1" presStyleIdx="0" presStyleCnt="5"/>
      <dgm:spPr/>
    </dgm:pt>
    <dgm:pt modelId="{588B72D2-B182-404C-AC24-27CDFA5DAF9B}" type="pres">
      <dgm:prSet presAssocID="{ACB7ACB1-11BC-4ADA-A057-F8AD1F05F4B1}" presName="connectorText" presStyleLbl="sibTrans2D1" presStyleIdx="0" presStyleCnt="5"/>
      <dgm:spPr/>
    </dgm:pt>
    <dgm:pt modelId="{3900F34E-ABF7-47FF-BF48-E5CE1BB0DDED}" type="pres">
      <dgm:prSet presAssocID="{77405D9E-CD0D-4FBA-8CC9-10137891E602}" presName="node" presStyleLbl="node1" presStyleIdx="1" presStyleCnt="5">
        <dgm:presLayoutVars>
          <dgm:bulletEnabled val="1"/>
        </dgm:presLayoutVars>
      </dgm:prSet>
      <dgm:spPr/>
    </dgm:pt>
    <dgm:pt modelId="{DD7E6667-A357-4A41-AD87-44FDD19CE74F}" type="pres">
      <dgm:prSet presAssocID="{46F80D65-75ED-4B57-9BA4-34F37A368BBB}" presName="sibTrans" presStyleLbl="sibTrans2D1" presStyleIdx="1" presStyleCnt="5"/>
      <dgm:spPr/>
    </dgm:pt>
    <dgm:pt modelId="{3C9E2A27-2F42-4F09-B962-46D83C158EB5}" type="pres">
      <dgm:prSet presAssocID="{46F80D65-75ED-4B57-9BA4-34F37A368BBB}" presName="connectorText" presStyleLbl="sibTrans2D1" presStyleIdx="1" presStyleCnt="5"/>
      <dgm:spPr/>
    </dgm:pt>
    <dgm:pt modelId="{A10A5AD8-E8F7-4B55-8BBC-C091E21284BC}" type="pres">
      <dgm:prSet presAssocID="{0681B5FF-5D4D-47EB-9FDE-49137F219D75}" presName="node" presStyleLbl="node1" presStyleIdx="2" presStyleCnt="5">
        <dgm:presLayoutVars>
          <dgm:bulletEnabled val="1"/>
        </dgm:presLayoutVars>
      </dgm:prSet>
      <dgm:spPr/>
    </dgm:pt>
    <dgm:pt modelId="{22CDF8CD-C841-46B4-AB12-AE278A972077}" type="pres">
      <dgm:prSet presAssocID="{D74626A4-0FC3-4C9B-AA9D-833178320E91}" presName="sibTrans" presStyleLbl="sibTrans2D1" presStyleIdx="2" presStyleCnt="5"/>
      <dgm:spPr/>
    </dgm:pt>
    <dgm:pt modelId="{FB833BB0-6B42-4AA5-9B22-CB506C295EFB}" type="pres">
      <dgm:prSet presAssocID="{D74626A4-0FC3-4C9B-AA9D-833178320E91}" presName="connectorText" presStyleLbl="sibTrans2D1" presStyleIdx="2" presStyleCnt="5"/>
      <dgm:spPr/>
    </dgm:pt>
    <dgm:pt modelId="{9D7FF06B-9D70-4868-9C9C-F2C61EEADBB5}" type="pres">
      <dgm:prSet presAssocID="{36CE1857-42B7-4173-B2EE-01AFB4A9B293}" presName="node" presStyleLbl="node1" presStyleIdx="3" presStyleCnt="5">
        <dgm:presLayoutVars>
          <dgm:bulletEnabled val="1"/>
        </dgm:presLayoutVars>
      </dgm:prSet>
      <dgm:spPr/>
    </dgm:pt>
    <dgm:pt modelId="{00C765BB-4B41-4C41-B1F1-D490B7817633}" type="pres">
      <dgm:prSet presAssocID="{3F0CD79D-3AC6-4D9C-AAFD-63180CAF2FE6}" presName="sibTrans" presStyleLbl="sibTrans2D1" presStyleIdx="3" presStyleCnt="5"/>
      <dgm:spPr/>
    </dgm:pt>
    <dgm:pt modelId="{68BC535C-52AF-480C-9B2B-168DAFA78186}" type="pres">
      <dgm:prSet presAssocID="{3F0CD79D-3AC6-4D9C-AAFD-63180CAF2FE6}" presName="connectorText" presStyleLbl="sibTrans2D1" presStyleIdx="3" presStyleCnt="5"/>
      <dgm:spPr/>
    </dgm:pt>
    <dgm:pt modelId="{87F9A4E4-6A95-4C5C-9C69-07D38116358F}" type="pres">
      <dgm:prSet presAssocID="{60B9A51A-508A-4462-BF9C-12C6CF706147}" presName="node" presStyleLbl="node1" presStyleIdx="4" presStyleCnt="5" custScaleX="126817">
        <dgm:presLayoutVars>
          <dgm:bulletEnabled val="1"/>
        </dgm:presLayoutVars>
      </dgm:prSet>
      <dgm:spPr/>
    </dgm:pt>
    <dgm:pt modelId="{885E13CC-8F10-4A5E-A153-7B33E673F8B2}" type="pres">
      <dgm:prSet presAssocID="{C314A4DC-1EB2-40E4-8A5B-5894996C61E4}" presName="sibTrans" presStyleLbl="sibTrans2D1" presStyleIdx="4" presStyleCnt="5"/>
      <dgm:spPr/>
    </dgm:pt>
    <dgm:pt modelId="{F35C9550-6175-49F4-9D37-BB12F107E68A}" type="pres">
      <dgm:prSet presAssocID="{C314A4DC-1EB2-40E4-8A5B-5894996C61E4}" presName="connectorText" presStyleLbl="sibTrans2D1" presStyleIdx="4" presStyleCnt="5"/>
      <dgm:spPr/>
    </dgm:pt>
  </dgm:ptLst>
  <dgm:cxnLst>
    <dgm:cxn modelId="{D9877036-4B23-419F-B62B-B706EB305B73}" srcId="{55EF8436-A6EE-47EC-B30C-6912C507A7C8}" destId="{0681B5FF-5D4D-47EB-9FDE-49137F219D75}" srcOrd="2" destOrd="0" parTransId="{F8EF7928-8AD1-40AE-AFC8-2775204A0B71}" sibTransId="{D74626A4-0FC3-4C9B-AA9D-833178320E91}"/>
    <dgm:cxn modelId="{F4372060-1F05-4E9E-894C-2FCD607C8C0D}" type="presOf" srcId="{3F0CD79D-3AC6-4D9C-AAFD-63180CAF2FE6}" destId="{68BC535C-52AF-480C-9B2B-168DAFA78186}" srcOrd="1" destOrd="0" presId="urn:microsoft.com/office/officeart/2005/8/layout/cycle7"/>
    <dgm:cxn modelId="{9058EC47-57BD-44E2-8A9C-B6682B369DC0}" type="presOf" srcId="{BABE4DC6-71AB-4A5F-8FB4-922436614C7F}" destId="{237AB4E1-A4BF-4DB6-A140-EB00F45BFCD9}" srcOrd="0" destOrd="0" presId="urn:microsoft.com/office/officeart/2005/8/layout/cycle7"/>
    <dgm:cxn modelId="{A5584948-70AA-4E05-AC9F-6D5E4B838EC9}" type="presOf" srcId="{D74626A4-0FC3-4C9B-AA9D-833178320E91}" destId="{FB833BB0-6B42-4AA5-9B22-CB506C295EFB}" srcOrd="1" destOrd="0" presId="urn:microsoft.com/office/officeart/2005/8/layout/cycle7"/>
    <dgm:cxn modelId="{B1E53B52-F310-4221-A742-45204CE10B7E}" type="presOf" srcId="{ACB7ACB1-11BC-4ADA-A057-F8AD1F05F4B1}" destId="{588B72D2-B182-404C-AC24-27CDFA5DAF9B}" srcOrd="1" destOrd="0" presId="urn:microsoft.com/office/officeart/2005/8/layout/cycle7"/>
    <dgm:cxn modelId="{D0FC3174-0050-4F4D-B175-A090B360BA12}" type="presOf" srcId="{C314A4DC-1EB2-40E4-8A5B-5894996C61E4}" destId="{885E13CC-8F10-4A5E-A153-7B33E673F8B2}" srcOrd="0" destOrd="0" presId="urn:microsoft.com/office/officeart/2005/8/layout/cycle7"/>
    <dgm:cxn modelId="{4532CF59-B491-4E4E-94F3-603C5FF33F23}" type="presOf" srcId="{36CE1857-42B7-4173-B2EE-01AFB4A9B293}" destId="{9D7FF06B-9D70-4868-9C9C-F2C61EEADBB5}" srcOrd="0" destOrd="0" presId="urn:microsoft.com/office/officeart/2005/8/layout/cycle7"/>
    <dgm:cxn modelId="{AA960E82-77F0-46FD-9E9F-534A183F81F8}" type="presOf" srcId="{ACB7ACB1-11BC-4ADA-A057-F8AD1F05F4B1}" destId="{A95F0438-310B-487C-A8E9-7203F0C33DB7}" srcOrd="0" destOrd="0" presId="urn:microsoft.com/office/officeart/2005/8/layout/cycle7"/>
    <dgm:cxn modelId="{A29AFE88-4A82-4782-84A8-5C3206717E27}" srcId="{55EF8436-A6EE-47EC-B30C-6912C507A7C8}" destId="{BABE4DC6-71AB-4A5F-8FB4-922436614C7F}" srcOrd="0" destOrd="0" parTransId="{2DA74452-FFD2-4D35-8F56-7DEDB8CD34B8}" sibTransId="{ACB7ACB1-11BC-4ADA-A057-F8AD1F05F4B1}"/>
    <dgm:cxn modelId="{225B8492-93FB-4033-BC4E-82F193042858}" type="presOf" srcId="{3F0CD79D-3AC6-4D9C-AAFD-63180CAF2FE6}" destId="{00C765BB-4B41-4C41-B1F1-D490B7817633}" srcOrd="0" destOrd="0" presId="urn:microsoft.com/office/officeart/2005/8/layout/cycle7"/>
    <dgm:cxn modelId="{42E8E4B8-9D5F-4C18-A110-94F515AA3B70}" srcId="{55EF8436-A6EE-47EC-B30C-6912C507A7C8}" destId="{60B9A51A-508A-4462-BF9C-12C6CF706147}" srcOrd="4" destOrd="0" parTransId="{37EB0865-0F3F-41DE-8E7C-93F7A5045B98}" sibTransId="{C314A4DC-1EB2-40E4-8A5B-5894996C61E4}"/>
    <dgm:cxn modelId="{89C1C8C0-2F94-4490-8DD0-1C2FF39E9663}" type="presOf" srcId="{D74626A4-0FC3-4C9B-AA9D-833178320E91}" destId="{22CDF8CD-C841-46B4-AB12-AE278A972077}" srcOrd="0" destOrd="0" presId="urn:microsoft.com/office/officeart/2005/8/layout/cycle7"/>
    <dgm:cxn modelId="{3A7862C1-9859-45B8-AAAD-511CDF3C7D93}" type="presOf" srcId="{46F80D65-75ED-4B57-9BA4-34F37A368BBB}" destId="{DD7E6667-A357-4A41-AD87-44FDD19CE74F}" srcOrd="0" destOrd="0" presId="urn:microsoft.com/office/officeart/2005/8/layout/cycle7"/>
    <dgm:cxn modelId="{957AA8C2-FA03-4644-A3A5-F2284A7F5D95}" type="presOf" srcId="{46F80D65-75ED-4B57-9BA4-34F37A368BBB}" destId="{3C9E2A27-2F42-4F09-B962-46D83C158EB5}" srcOrd="1" destOrd="0" presId="urn:microsoft.com/office/officeart/2005/8/layout/cycle7"/>
    <dgm:cxn modelId="{1BA88DCF-2823-4B22-A536-F98D3822A752}" type="presOf" srcId="{0681B5FF-5D4D-47EB-9FDE-49137F219D75}" destId="{A10A5AD8-E8F7-4B55-8BBC-C091E21284BC}" srcOrd="0" destOrd="0" presId="urn:microsoft.com/office/officeart/2005/8/layout/cycle7"/>
    <dgm:cxn modelId="{4553C9D1-6914-4C04-BF02-69353026761E}" srcId="{55EF8436-A6EE-47EC-B30C-6912C507A7C8}" destId="{77405D9E-CD0D-4FBA-8CC9-10137891E602}" srcOrd="1" destOrd="0" parTransId="{042C5455-83B2-4A44-951C-75E8B4ABC3A7}" sibTransId="{46F80D65-75ED-4B57-9BA4-34F37A368BBB}"/>
    <dgm:cxn modelId="{B8AAEDD6-0E7F-4BF5-83BF-D89868EE124B}" type="presOf" srcId="{C314A4DC-1EB2-40E4-8A5B-5894996C61E4}" destId="{F35C9550-6175-49F4-9D37-BB12F107E68A}" srcOrd="1" destOrd="0" presId="urn:microsoft.com/office/officeart/2005/8/layout/cycle7"/>
    <dgm:cxn modelId="{C2198FD9-E7C4-405F-A86B-17CE4D601C55}" type="presOf" srcId="{60B9A51A-508A-4462-BF9C-12C6CF706147}" destId="{87F9A4E4-6A95-4C5C-9C69-07D38116358F}" srcOrd="0" destOrd="0" presId="urn:microsoft.com/office/officeart/2005/8/layout/cycle7"/>
    <dgm:cxn modelId="{BDDDFBDF-CCA1-4339-BD15-EB08D272BCF5}" type="presOf" srcId="{55EF8436-A6EE-47EC-B30C-6912C507A7C8}" destId="{8026B418-29A1-4237-A4C6-45A35D42524C}" srcOrd="0" destOrd="0" presId="urn:microsoft.com/office/officeart/2005/8/layout/cycle7"/>
    <dgm:cxn modelId="{E29B79E8-BDF0-4D62-B825-723D2EAFBB1E}" type="presOf" srcId="{77405D9E-CD0D-4FBA-8CC9-10137891E602}" destId="{3900F34E-ABF7-47FF-BF48-E5CE1BB0DDED}" srcOrd="0" destOrd="0" presId="urn:microsoft.com/office/officeart/2005/8/layout/cycle7"/>
    <dgm:cxn modelId="{C2BFB5F9-8A86-4B9A-BF8E-0D0F769D1002}" srcId="{55EF8436-A6EE-47EC-B30C-6912C507A7C8}" destId="{36CE1857-42B7-4173-B2EE-01AFB4A9B293}" srcOrd="3" destOrd="0" parTransId="{EF6CFF3F-3BE2-4ABE-995A-9AA6865C8547}" sibTransId="{3F0CD79D-3AC6-4D9C-AAFD-63180CAF2FE6}"/>
    <dgm:cxn modelId="{A7113D03-67F1-4842-93E2-5D07A85E77C6}" type="presParOf" srcId="{8026B418-29A1-4237-A4C6-45A35D42524C}" destId="{237AB4E1-A4BF-4DB6-A140-EB00F45BFCD9}" srcOrd="0" destOrd="0" presId="urn:microsoft.com/office/officeart/2005/8/layout/cycle7"/>
    <dgm:cxn modelId="{0C13D7D6-0FB2-4BC4-9D14-D0F05551A1D8}" type="presParOf" srcId="{8026B418-29A1-4237-A4C6-45A35D42524C}" destId="{A95F0438-310B-487C-A8E9-7203F0C33DB7}" srcOrd="1" destOrd="0" presId="urn:microsoft.com/office/officeart/2005/8/layout/cycle7"/>
    <dgm:cxn modelId="{D3BFDD14-6C01-4F12-8E34-26D931FD079A}" type="presParOf" srcId="{A95F0438-310B-487C-A8E9-7203F0C33DB7}" destId="{588B72D2-B182-404C-AC24-27CDFA5DAF9B}" srcOrd="0" destOrd="0" presId="urn:microsoft.com/office/officeart/2005/8/layout/cycle7"/>
    <dgm:cxn modelId="{D029C252-9F00-46FB-95D2-9E9076FCB5E5}" type="presParOf" srcId="{8026B418-29A1-4237-A4C6-45A35D42524C}" destId="{3900F34E-ABF7-47FF-BF48-E5CE1BB0DDED}" srcOrd="2" destOrd="0" presId="urn:microsoft.com/office/officeart/2005/8/layout/cycle7"/>
    <dgm:cxn modelId="{A8FBF2B5-D787-4D9F-A6B9-44981BF8CA16}" type="presParOf" srcId="{8026B418-29A1-4237-A4C6-45A35D42524C}" destId="{DD7E6667-A357-4A41-AD87-44FDD19CE74F}" srcOrd="3" destOrd="0" presId="urn:microsoft.com/office/officeart/2005/8/layout/cycle7"/>
    <dgm:cxn modelId="{C1A1719F-BF25-412F-86BB-6E2D77ADC737}" type="presParOf" srcId="{DD7E6667-A357-4A41-AD87-44FDD19CE74F}" destId="{3C9E2A27-2F42-4F09-B962-46D83C158EB5}" srcOrd="0" destOrd="0" presId="urn:microsoft.com/office/officeart/2005/8/layout/cycle7"/>
    <dgm:cxn modelId="{8D761A34-100C-4977-938C-7454E6028D9E}" type="presParOf" srcId="{8026B418-29A1-4237-A4C6-45A35D42524C}" destId="{A10A5AD8-E8F7-4B55-8BBC-C091E21284BC}" srcOrd="4" destOrd="0" presId="urn:microsoft.com/office/officeart/2005/8/layout/cycle7"/>
    <dgm:cxn modelId="{1499F9A5-56AD-4EED-B635-6A541BA5CFDE}" type="presParOf" srcId="{8026B418-29A1-4237-A4C6-45A35D42524C}" destId="{22CDF8CD-C841-46B4-AB12-AE278A972077}" srcOrd="5" destOrd="0" presId="urn:microsoft.com/office/officeart/2005/8/layout/cycle7"/>
    <dgm:cxn modelId="{0F2BFEA4-F5FF-478B-B02D-2CC96C3DA1B8}" type="presParOf" srcId="{22CDF8CD-C841-46B4-AB12-AE278A972077}" destId="{FB833BB0-6B42-4AA5-9B22-CB506C295EFB}" srcOrd="0" destOrd="0" presId="urn:microsoft.com/office/officeart/2005/8/layout/cycle7"/>
    <dgm:cxn modelId="{DFE5B6A4-0979-400F-8976-21C2949BC854}" type="presParOf" srcId="{8026B418-29A1-4237-A4C6-45A35D42524C}" destId="{9D7FF06B-9D70-4868-9C9C-F2C61EEADBB5}" srcOrd="6" destOrd="0" presId="urn:microsoft.com/office/officeart/2005/8/layout/cycle7"/>
    <dgm:cxn modelId="{80CA8D57-1E9C-4974-806F-F0A97E8D608E}" type="presParOf" srcId="{8026B418-29A1-4237-A4C6-45A35D42524C}" destId="{00C765BB-4B41-4C41-B1F1-D490B7817633}" srcOrd="7" destOrd="0" presId="urn:microsoft.com/office/officeart/2005/8/layout/cycle7"/>
    <dgm:cxn modelId="{0C47E3DE-E92B-4D4E-9F92-9CEA39585749}" type="presParOf" srcId="{00C765BB-4B41-4C41-B1F1-D490B7817633}" destId="{68BC535C-52AF-480C-9B2B-168DAFA78186}" srcOrd="0" destOrd="0" presId="urn:microsoft.com/office/officeart/2005/8/layout/cycle7"/>
    <dgm:cxn modelId="{4F23350C-D66D-4ABC-A793-2428B45C0319}" type="presParOf" srcId="{8026B418-29A1-4237-A4C6-45A35D42524C}" destId="{87F9A4E4-6A95-4C5C-9C69-07D38116358F}" srcOrd="8" destOrd="0" presId="urn:microsoft.com/office/officeart/2005/8/layout/cycle7"/>
    <dgm:cxn modelId="{77689FA5-7A4B-4AC9-8E26-8415611B9A0B}" type="presParOf" srcId="{8026B418-29A1-4237-A4C6-45A35D42524C}" destId="{885E13CC-8F10-4A5E-A153-7B33E673F8B2}" srcOrd="9" destOrd="0" presId="urn:microsoft.com/office/officeart/2005/8/layout/cycle7"/>
    <dgm:cxn modelId="{078200C5-A161-41CB-9BCA-088FF985FCF4}" type="presParOf" srcId="{885E13CC-8F10-4A5E-A153-7B33E673F8B2}" destId="{F35C9550-6175-49F4-9D37-BB12F107E68A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4E9F6A8-06E6-4859-9422-F5D11FD1A844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AA80422-BD1F-4B41-9F40-2BD1DF725FC9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cs-CZ" sz="1600" baseline="0" dirty="0"/>
            <a:t>Zaměstnanci obce</a:t>
          </a:r>
        </a:p>
      </dgm:t>
    </dgm:pt>
    <dgm:pt modelId="{57C5292D-0D11-4781-B5B4-799E5844D881}" type="parTrans" cxnId="{0793DA64-E411-4FC3-920D-B12D44763EC7}">
      <dgm:prSet/>
      <dgm:spPr/>
      <dgm:t>
        <a:bodyPr/>
        <a:lstStyle/>
        <a:p>
          <a:endParaRPr lang="cs-CZ"/>
        </a:p>
      </dgm:t>
    </dgm:pt>
    <dgm:pt modelId="{EFFEFACB-FC76-4D65-A701-B5785E311442}" type="sibTrans" cxnId="{0793DA64-E411-4FC3-920D-B12D44763EC7}">
      <dgm:prSet/>
      <dgm:spPr/>
      <dgm:t>
        <a:bodyPr/>
        <a:lstStyle/>
        <a:p>
          <a:endParaRPr lang="cs-CZ"/>
        </a:p>
      </dgm:t>
    </dgm:pt>
    <dgm:pt modelId="{70BCAE37-9167-4DE5-8E54-D83C12A2F89B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cs-CZ" sz="1400" dirty="0"/>
            <a:t>Zaměstnanci zařazení do obecního úřadu</a:t>
          </a:r>
        </a:p>
      </dgm:t>
    </dgm:pt>
    <dgm:pt modelId="{000D34D8-FE84-4691-B063-9DC18D90E456}" type="parTrans" cxnId="{79620AC8-B4AD-4FCF-9527-E4C40E021D8D}">
      <dgm:prSet/>
      <dgm:spPr/>
      <dgm:t>
        <a:bodyPr/>
        <a:lstStyle/>
        <a:p>
          <a:endParaRPr lang="cs-CZ"/>
        </a:p>
      </dgm:t>
    </dgm:pt>
    <dgm:pt modelId="{E67BD5E7-86BA-49F6-A46B-9E3877A42340}" type="sibTrans" cxnId="{79620AC8-B4AD-4FCF-9527-E4C40E021D8D}">
      <dgm:prSet/>
      <dgm:spPr/>
      <dgm:t>
        <a:bodyPr/>
        <a:lstStyle/>
        <a:p>
          <a:endParaRPr lang="cs-CZ"/>
        </a:p>
      </dgm:t>
    </dgm:pt>
    <dgm:pt modelId="{5EFB18A5-97FC-492C-9B5E-D37BCB4716AC}">
      <dgm:prSet phldrT="[Text]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cs-CZ" dirty="0"/>
            <a:t>Úředníci obecního úřadu</a:t>
          </a:r>
        </a:p>
      </dgm:t>
    </dgm:pt>
    <dgm:pt modelId="{ABA7F0F2-7B8E-43C3-81F5-048C15259660}" type="parTrans" cxnId="{8A5CA7B6-A746-4455-A9F6-D897AEBA59DD}">
      <dgm:prSet/>
      <dgm:spPr/>
      <dgm:t>
        <a:bodyPr/>
        <a:lstStyle/>
        <a:p>
          <a:endParaRPr lang="cs-CZ"/>
        </a:p>
      </dgm:t>
    </dgm:pt>
    <dgm:pt modelId="{12FA1A9E-F0DD-4C2B-839F-5D02448D6C07}" type="sibTrans" cxnId="{8A5CA7B6-A746-4455-A9F6-D897AEBA59DD}">
      <dgm:prSet/>
      <dgm:spPr/>
      <dgm:t>
        <a:bodyPr/>
        <a:lstStyle/>
        <a:p>
          <a:endParaRPr lang="cs-CZ"/>
        </a:p>
      </dgm:t>
    </dgm:pt>
    <dgm:pt modelId="{14D92BEF-6411-47EC-8591-518B32E528D8}" type="pres">
      <dgm:prSet presAssocID="{F4E9F6A8-06E6-4859-9422-F5D11FD1A844}" presName="Name0" presStyleCnt="0">
        <dgm:presLayoutVars>
          <dgm:chMax val="7"/>
          <dgm:resizeHandles val="exact"/>
        </dgm:presLayoutVars>
      </dgm:prSet>
      <dgm:spPr/>
    </dgm:pt>
    <dgm:pt modelId="{C5DC210E-1E69-4A22-B518-40AE468600DC}" type="pres">
      <dgm:prSet presAssocID="{F4E9F6A8-06E6-4859-9422-F5D11FD1A844}" presName="comp1" presStyleCnt="0"/>
      <dgm:spPr/>
    </dgm:pt>
    <dgm:pt modelId="{410CA725-58D7-4BB6-A0BE-5866C2F9DD80}" type="pres">
      <dgm:prSet presAssocID="{F4E9F6A8-06E6-4859-9422-F5D11FD1A844}" presName="circle1" presStyleLbl="node1" presStyleIdx="0" presStyleCnt="3" custLinFactNeighborX="-1590" custLinFactNeighborY="-5478"/>
      <dgm:spPr/>
    </dgm:pt>
    <dgm:pt modelId="{B39C2449-9EDB-4A9F-8A6B-FFC3A913A8ED}" type="pres">
      <dgm:prSet presAssocID="{F4E9F6A8-06E6-4859-9422-F5D11FD1A844}" presName="c1text" presStyleLbl="node1" presStyleIdx="0" presStyleCnt="3">
        <dgm:presLayoutVars>
          <dgm:bulletEnabled val="1"/>
        </dgm:presLayoutVars>
      </dgm:prSet>
      <dgm:spPr/>
    </dgm:pt>
    <dgm:pt modelId="{ED59313D-6CD2-4B70-88AC-79F2992EC46D}" type="pres">
      <dgm:prSet presAssocID="{F4E9F6A8-06E6-4859-9422-F5D11FD1A844}" presName="comp2" presStyleCnt="0"/>
      <dgm:spPr/>
    </dgm:pt>
    <dgm:pt modelId="{D91B8FEB-A728-46E1-8FF9-C58AD1F2E27C}" type="pres">
      <dgm:prSet presAssocID="{F4E9F6A8-06E6-4859-9422-F5D11FD1A844}" presName="circle2" presStyleLbl="node1" presStyleIdx="1" presStyleCnt="3"/>
      <dgm:spPr/>
    </dgm:pt>
    <dgm:pt modelId="{AE70912C-E22C-4C1F-8B51-97E7D981D1F3}" type="pres">
      <dgm:prSet presAssocID="{F4E9F6A8-06E6-4859-9422-F5D11FD1A844}" presName="c2text" presStyleLbl="node1" presStyleIdx="1" presStyleCnt="3">
        <dgm:presLayoutVars>
          <dgm:bulletEnabled val="1"/>
        </dgm:presLayoutVars>
      </dgm:prSet>
      <dgm:spPr/>
    </dgm:pt>
    <dgm:pt modelId="{79E90517-7DE3-402B-9E87-787A3258F7D4}" type="pres">
      <dgm:prSet presAssocID="{F4E9F6A8-06E6-4859-9422-F5D11FD1A844}" presName="comp3" presStyleCnt="0"/>
      <dgm:spPr/>
    </dgm:pt>
    <dgm:pt modelId="{918F5073-3D24-4D7E-B524-837EFCA81A2B}" type="pres">
      <dgm:prSet presAssocID="{F4E9F6A8-06E6-4859-9422-F5D11FD1A844}" presName="circle3" presStyleLbl="node1" presStyleIdx="2" presStyleCnt="3"/>
      <dgm:spPr/>
    </dgm:pt>
    <dgm:pt modelId="{507844E5-7D21-4C7C-A6A1-D344219CF890}" type="pres">
      <dgm:prSet presAssocID="{F4E9F6A8-06E6-4859-9422-F5D11FD1A844}" presName="c3text" presStyleLbl="node1" presStyleIdx="2" presStyleCnt="3">
        <dgm:presLayoutVars>
          <dgm:bulletEnabled val="1"/>
        </dgm:presLayoutVars>
      </dgm:prSet>
      <dgm:spPr/>
    </dgm:pt>
  </dgm:ptLst>
  <dgm:cxnLst>
    <dgm:cxn modelId="{6CB9BA08-03C4-4813-A627-1C870F25BA28}" type="presOf" srcId="{DAA80422-BD1F-4B41-9F40-2BD1DF725FC9}" destId="{410CA725-58D7-4BB6-A0BE-5866C2F9DD80}" srcOrd="0" destOrd="0" presId="urn:microsoft.com/office/officeart/2005/8/layout/venn2"/>
    <dgm:cxn modelId="{0793DA64-E411-4FC3-920D-B12D44763EC7}" srcId="{F4E9F6A8-06E6-4859-9422-F5D11FD1A844}" destId="{DAA80422-BD1F-4B41-9F40-2BD1DF725FC9}" srcOrd="0" destOrd="0" parTransId="{57C5292D-0D11-4781-B5B4-799E5844D881}" sibTransId="{EFFEFACB-FC76-4D65-A701-B5785E311442}"/>
    <dgm:cxn modelId="{4EEB476A-3D91-4760-AFF1-4000CC9631AC}" type="presOf" srcId="{70BCAE37-9167-4DE5-8E54-D83C12A2F89B}" destId="{D91B8FEB-A728-46E1-8FF9-C58AD1F2E27C}" srcOrd="0" destOrd="0" presId="urn:microsoft.com/office/officeart/2005/8/layout/venn2"/>
    <dgm:cxn modelId="{4F8FEF4C-FAF6-4F73-8284-C36B60ED8A2B}" type="presOf" srcId="{F4E9F6A8-06E6-4859-9422-F5D11FD1A844}" destId="{14D92BEF-6411-47EC-8591-518B32E528D8}" srcOrd="0" destOrd="0" presId="urn:microsoft.com/office/officeart/2005/8/layout/venn2"/>
    <dgm:cxn modelId="{02CD8475-0738-443F-8E5B-1A55F8789B39}" type="presOf" srcId="{5EFB18A5-97FC-492C-9B5E-D37BCB4716AC}" destId="{507844E5-7D21-4C7C-A6A1-D344219CF890}" srcOrd="1" destOrd="0" presId="urn:microsoft.com/office/officeart/2005/8/layout/venn2"/>
    <dgm:cxn modelId="{8A5CA7B6-A746-4455-A9F6-D897AEBA59DD}" srcId="{F4E9F6A8-06E6-4859-9422-F5D11FD1A844}" destId="{5EFB18A5-97FC-492C-9B5E-D37BCB4716AC}" srcOrd="2" destOrd="0" parTransId="{ABA7F0F2-7B8E-43C3-81F5-048C15259660}" sibTransId="{12FA1A9E-F0DD-4C2B-839F-5D02448D6C07}"/>
    <dgm:cxn modelId="{79620AC8-B4AD-4FCF-9527-E4C40E021D8D}" srcId="{F4E9F6A8-06E6-4859-9422-F5D11FD1A844}" destId="{70BCAE37-9167-4DE5-8E54-D83C12A2F89B}" srcOrd="1" destOrd="0" parTransId="{000D34D8-FE84-4691-B063-9DC18D90E456}" sibTransId="{E67BD5E7-86BA-49F6-A46B-9E3877A42340}"/>
    <dgm:cxn modelId="{3D3EABE0-1B56-4515-881B-AEEBDE4DE216}" type="presOf" srcId="{70BCAE37-9167-4DE5-8E54-D83C12A2F89B}" destId="{AE70912C-E22C-4C1F-8B51-97E7D981D1F3}" srcOrd="1" destOrd="0" presId="urn:microsoft.com/office/officeart/2005/8/layout/venn2"/>
    <dgm:cxn modelId="{0B45C5E3-C664-473B-A896-32FC13666E29}" type="presOf" srcId="{DAA80422-BD1F-4B41-9F40-2BD1DF725FC9}" destId="{B39C2449-9EDB-4A9F-8A6B-FFC3A913A8ED}" srcOrd="1" destOrd="0" presId="urn:microsoft.com/office/officeart/2005/8/layout/venn2"/>
    <dgm:cxn modelId="{54F02BF5-C054-4565-8F42-700AE2C39314}" type="presOf" srcId="{5EFB18A5-97FC-492C-9B5E-D37BCB4716AC}" destId="{918F5073-3D24-4D7E-B524-837EFCA81A2B}" srcOrd="0" destOrd="0" presId="urn:microsoft.com/office/officeart/2005/8/layout/venn2"/>
    <dgm:cxn modelId="{A9C32811-FF77-4AC1-A582-9E410820925E}" type="presParOf" srcId="{14D92BEF-6411-47EC-8591-518B32E528D8}" destId="{C5DC210E-1E69-4A22-B518-40AE468600DC}" srcOrd="0" destOrd="0" presId="urn:microsoft.com/office/officeart/2005/8/layout/venn2"/>
    <dgm:cxn modelId="{945B14DF-F3A0-40E7-999E-D4DE2F42CC3F}" type="presParOf" srcId="{C5DC210E-1E69-4A22-B518-40AE468600DC}" destId="{410CA725-58D7-4BB6-A0BE-5866C2F9DD80}" srcOrd="0" destOrd="0" presId="urn:microsoft.com/office/officeart/2005/8/layout/venn2"/>
    <dgm:cxn modelId="{BBE04805-6DD6-4A94-994C-E1433730047E}" type="presParOf" srcId="{C5DC210E-1E69-4A22-B518-40AE468600DC}" destId="{B39C2449-9EDB-4A9F-8A6B-FFC3A913A8ED}" srcOrd="1" destOrd="0" presId="urn:microsoft.com/office/officeart/2005/8/layout/venn2"/>
    <dgm:cxn modelId="{713CDBFF-98BC-4BF4-99E3-16A478E7B257}" type="presParOf" srcId="{14D92BEF-6411-47EC-8591-518B32E528D8}" destId="{ED59313D-6CD2-4B70-88AC-79F2992EC46D}" srcOrd="1" destOrd="0" presId="urn:microsoft.com/office/officeart/2005/8/layout/venn2"/>
    <dgm:cxn modelId="{7FAAD4D7-61AD-4CB1-BAA9-1DF0D91F846B}" type="presParOf" srcId="{ED59313D-6CD2-4B70-88AC-79F2992EC46D}" destId="{D91B8FEB-A728-46E1-8FF9-C58AD1F2E27C}" srcOrd="0" destOrd="0" presId="urn:microsoft.com/office/officeart/2005/8/layout/venn2"/>
    <dgm:cxn modelId="{B9FA7D57-7956-4EF7-BD52-604E21EDD846}" type="presParOf" srcId="{ED59313D-6CD2-4B70-88AC-79F2992EC46D}" destId="{AE70912C-E22C-4C1F-8B51-97E7D981D1F3}" srcOrd="1" destOrd="0" presId="urn:microsoft.com/office/officeart/2005/8/layout/venn2"/>
    <dgm:cxn modelId="{66285C0D-CA34-42EF-AA07-FEAF55A451D6}" type="presParOf" srcId="{14D92BEF-6411-47EC-8591-518B32E528D8}" destId="{79E90517-7DE3-402B-9E87-787A3258F7D4}" srcOrd="2" destOrd="0" presId="urn:microsoft.com/office/officeart/2005/8/layout/venn2"/>
    <dgm:cxn modelId="{6230B178-E0C1-4107-A499-C948F024D62B}" type="presParOf" srcId="{79E90517-7DE3-402B-9E87-787A3258F7D4}" destId="{918F5073-3D24-4D7E-B524-837EFCA81A2B}" srcOrd="0" destOrd="0" presId="urn:microsoft.com/office/officeart/2005/8/layout/venn2"/>
    <dgm:cxn modelId="{8726CDC1-17C3-451F-90BA-7A196F9B32C0}" type="presParOf" srcId="{79E90517-7DE3-402B-9E87-787A3258F7D4}" destId="{507844E5-7D21-4C7C-A6A1-D344219CF890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D498EC5-190A-4878-A14F-AD474B090F30}" type="doc">
      <dgm:prSet loTypeId="urn:microsoft.com/office/officeart/2005/8/layout/target1" loCatId="relationship" qsTypeId="urn:microsoft.com/office/officeart/2005/8/quickstyle/simple1" qsCatId="simple" csTypeId="urn:microsoft.com/office/officeart/2005/8/colors/accent1_2" csCatId="accent1" phldr="1"/>
      <dgm:spPr/>
    </dgm:pt>
    <dgm:pt modelId="{98491550-FC6F-4F90-AAAE-BB160F11EB53}">
      <dgm:prSet phldrT="[Text]" custT="1"/>
      <dgm:spPr/>
      <dgm:t>
        <a:bodyPr/>
        <a:lstStyle/>
        <a:p>
          <a:r>
            <a:rPr lang="cs-CZ" sz="2300" dirty="0"/>
            <a:t>Právní vztahy</a:t>
          </a:r>
        </a:p>
      </dgm:t>
    </dgm:pt>
    <dgm:pt modelId="{7FDC1BAB-8E2B-40E4-9B90-33702092322E}" type="parTrans" cxnId="{AF7A9B80-B781-41C5-82CF-9DFE906B1065}">
      <dgm:prSet/>
      <dgm:spPr/>
      <dgm:t>
        <a:bodyPr/>
        <a:lstStyle/>
        <a:p>
          <a:endParaRPr lang="cs-CZ"/>
        </a:p>
      </dgm:t>
    </dgm:pt>
    <dgm:pt modelId="{E3ADD3CA-0203-4C41-B5B1-054694C9D9E7}" type="sibTrans" cxnId="{AF7A9B80-B781-41C5-82CF-9DFE906B1065}">
      <dgm:prSet/>
      <dgm:spPr/>
      <dgm:t>
        <a:bodyPr/>
        <a:lstStyle/>
        <a:p>
          <a:endParaRPr lang="cs-CZ"/>
        </a:p>
      </dgm:t>
    </dgm:pt>
    <dgm:pt modelId="{F4008AAC-9B59-4B94-ACA2-DB4DF8A22ED8}">
      <dgm:prSet phldrT="[Text]"/>
      <dgm:spPr/>
      <dgm:t>
        <a:bodyPr/>
        <a:lstStyle/>
        <a:p>
          <a:r>
            <a:rPr lang="cs-CZ" dirty="0"/>
            <a:t>Společenské vztahy</a:t>
          </a:r>
        </a:p>
      </dgm:t>
    </dgm:pt>
    <dgm:pt modelId="{B61C31EB-668B-4E4C-8554-5A3837181FB6}" type="parTrans" cxnId="{2C661F5D-5D58-47B1-8CC7-31197BFDB044}">
      <dgm:prSet/>
      <dgm:spPr/>
      <dgm:t>
        <a:bodyPr/>
        <a:lstStyle/>
        <a:p>
          <a:endParaRPr lang="cs-CZ"/>
        </a:p>
      </dgm:t>
    </dgm:pt>
    <dgm:pt modelId="{5BF3B531-E7C3-4AC1-96CC-30F04F026FB8}" type="sibTrans" cxnId="{2C661F5D-5D58-47B1-8CC7-31197BFDB044}">
      <dgm:prSet/>
      <dgm:spPr/>
      <dgm:t>
        <a:bodyPr/>
        <a:lstStyle/>
        <a:p>
          <a:endParaRPr lang="cs-CZ"/>
        </a:p>
      </dgm:t>
    </dgm:pt>
    <dgm:pt modelId="{F16BA119-B756-437B-84ED-33AC34D804C2}" type="pres">
      <dgm:prSet presAssocID="{ED498EC5-190A-4878-A14F-AD474B090F30}" presName="composite" presStyleCnt="0">
        <dgm:presLayoutVars>
          <dgm:chMax val="5"/>
          <dgm:dir/>
          <dgm:resizeHandles val="exact"/>
        </dgm:presLayoutVars>
      </dgm:prSet>
      <dgm:spPr/>
    </dgm:pt>
    <dgm:pt modelId="{D9C712CB-583A-41C7-847E-BB79E47FC6A0}" type="pres">
      <dgm:prSet presAssocID="{98491550-FC6F-4F90-AAAE-BB160F11EB53}" presName="circle1" presStyleLbl="lnNode1" presStyleIdx="0" presStyleCnt="2"/>
      <dgm:spPr>
        <a:solidFill>
          <a:schemeClr val="bg1">
            <a:lumMod val="75000"/>
          </a:schemeClr>
        </a:solidFill>
      </dgm:spPr>
    </dgm:pt>
    <dgm:pt modelId="{B745FED6-ABCD-4793-8544-D3998250BCF2}" type="pres">
      <dgm:prSet presAssocID="{98491550-FC6F-4F90-AAAE-BB160F11EB53}" presName="text1" presStyleLbl="revTx" presStyleIdx="0" presStyleCnt="2" custScaleX="86840" custScaleY="40603">
        <dgm:presLayoutVars>
          <dgm:bulletEnabled val="1"/>
        </dgm:presLayoutVars>
      </dgm:prSet>
      <dgm:spPr/>
    </dgm:pt>
    <dgm:pt modelId="{4F43B9DD-8C5C-41A0-9DB7-AE90D4495072}" type="pres">
      <dgm:prSet presAssocID="{98491550-FC6F-4F90-AAAE-BB160F11EB53}" presName="line1" presStyleLbl="callout" presStyleIdx="0" presStyleCnt="4"/>
      <dgm:spPr/>
    </dgm:pt>
    <dgm:pt modelId="{2346EB92-4CB2-40DD-A1A0-C1C377FD6B19}" type="pres">
      <dgm:prSet presAssocID="{98491550-FC6F-4F90-AAAE-BB160F11EB53}" presName="d1" presStyleLbl="callout" presStyleIdx="1" presStyleCnt="4"/>
      <dgm:spPr/>
    </dgm:pt>
    <dgm:pt modelId="{F7A64F58-9259-4CA7-BB63-EE1B83DAADF0}" type="pres">
      <dgm:prSet presAssocID="{F4008AAC-9B59-4B94-ACA2-DB4DF8A22ED8}" presName="circle2" presStyleLbl="lnNode1" presStyleIdx="1" presStyleCnt="2" custScaleX="130312" custScaleY="131394"/>
      <dgm:spPr>
        <a:solidFill>
          <a:schemeClr val="accent6">
            <a:lumMod val="60000"/>
            <a:lumOff val="40000"/>
          </a:schemeClr>
        </a:solidFill>
      </dgm:spPr>
    </dgm:pt>
    <dgm:pt modelId="{CE4FFFF6-3AAD-49CE-BBDC-70A09F46E073}" type="pres">
      <dgm:prSet presAssocID="{F4008AAC-9B59-4B94-ACA2-DB4DF8A22ED8}" presName="text2" presStyleLbl="revTx" presStyleIdx="1" presStyleCnt="2">
        <dgm:presLayoutVars>
          <dgm:bulletEnabled val="1"/>
        </dgm:presLayoutVars>
      </dgm:prSet>
      <dgm:spPr/>
    </dgm:pt>
    <dgm:pt modelId="{791E32BB-1D9C-45F1-8428-040D8AF622A4}" type="pres">
      <dgm:prSet presAssocID="{F4008AAC-9B59-4B94-ACA2-DB4DF8A22ED8}" presName="line2" presStyleLbl="callout" presStyleIdx="2" presStyleCnt="4"/>
      <dgm:spPr/>
    </dgm:pt>
    <dgm:pt modelId="{14E561FC-E80D-4E03-A822-BF59123E9B22}" type="pres">
      <dgm:prSet presAssocID="{F4008AAC-9B59-4B94-ACA2-DB4DF8A22ED8}" presName="d2" presStyleLbl="callout" presStyleIdx="3" presStyleCnt="4"/>
      <dgm:spPr/>
    </dgm:pt>
  </dgm:ptLst>
  <dgm:cxnLst>
    <dgm:cxn modelId="{5538802E-80C0-4D51-98E9-45AF1223DF0F}" type="presOf" srcId="{98491550-FC6F-4F90-AAAE-BB160F11EB53}" destId="{B745FED6-ABCD-4793-8544-D3998250BCF2}" srcOrd="0" destOrd="0" presId="urn:microsoft.com/office/officeart/2005/8/layout/target1"/>
    <dgm:cxn modelId="{2C661F5D-5D58-47B1-8CC7-31197BFDB044}" srcId="{ED498EC5-190A-4878-A14F-AD474B090F30}" destId="{F4008AAC-9B59-4B94-ACA2-DB4DF8A22ED8}" srcOrd="1" destOrd="0" parTransId="{B61C31EB-668B-4E4C-8554-5A3837181FB6}" sibTransId="{5BF3B531-E7C3-4AC1-96CC-30F04F026FB8}"/>
    <dgm:cxn modelId="{AF7A9B80-B781-41C5-82CF-9DFE906B1065}" srcId="{ED498EC5-190A-4878-A14F-AD474B090F30}" destId="{98491550-FC6F-4F90-AAAE-BB160F11EB53}" srcOrd="0" destOrd="0" parTransId="{7FDC1BAB-8E2B-40E4-9B90-33702092322E}" sibTransId="{E3ADD3CA-0203-4C41-B5B1-054694C9D9E7}"/>
    <dgm:cxn modelId="{9796C588-927B-46BA-A453-C4E6910F8F2A}" type="presOf" srcId="{F4008AAC-9B59-4B94-ACA2-DB4DF8A22ED8}" destId="{CE4FFFF6-3AAD-49CE-BBDC-70A09F46E073}" srcOrd="0" destOrd="0" presId="urn:microsoft.com/office/officeart/2005/8/layout/target1"/>
    <dgm:cxn modelId="{D745C4AB-3B0A-486D-8D91-B647D262C0BB}" type="presOf" srcId="{ED498EC5-190A-4878-A14F-AD474B090F30}" destId="{F16BA119-B756-437B-84ED-33AC34D804C2}" srcOrd="0" destOrd="0" presId="urn:microsoft.com/office/officeart/2005/8/layout/target1"/>
    <dgm:cxn modelId="{43E6F97F-065E-48AF-8F4B-0DF8710AA6EB}" type="presParOf" srcId="{F16BA119-B756-437B-84ED-33AC34D804C2}" destId="{D9C712CB-583A-41C7-847E-BB79E47FC6A0}" srcOrd="0" destOrd="0" presId="urn:microsoft.com/office/officeart/2005/8/layout/target1"/>
    <dgm:cxn modelId="{43CDE2FB-F1E7-4161-8013-983E1652FA1F}" type="presParOf" srcId="{F16BA119-B756-437B-84ED-33AC34D804C2}" destId="{B745FED6-ABCD-4793-8544-D3998250BCF2}" srcOrd="1" destOrd="0" presId="urn:microsoft.com/office/officeart/2005/8/layout/target1"/>
    <dgm:cxn modelId="{90D1BE47-99B6-43CA-8081-60F488FCA6CB}" type="presParOf" srcId="{F16BA119-B756-437B-84ED-33AC34D804C2}" destId="{4F43B9DD-8C5C-41A0-9DB7-AE90D4495072}" srcOrd="2" destOrd="0" presId="urn:microsoft.com/office/officeart/2005/8/layout/target1"/>
    <dgm:cxn modelId="{F6F02949-3E64-4B21-AD35-97EEBA6534F0}" type="presParOf" srcId="{F16BA119-B756-437B-84ED-33AC34D804C2}" destId="{2346EB92-4CB2-40DD-A1A0-C1C377FD6B19}" srcOrd="3" destOrd="0" presId="urn:microsoft.com/office/officeart/2005/8/layout/target1"/>
    <dgm:cxn modelId="{271612B0-AC5B-4398-8BB3-91FB9BB535CB}" type="presParOf" srcId="{F16BA119-B756-437B-84ED-33AC34D804C2}" destId="{F7A64F58-9259-4CA7-BB63-EE1B83DAADF0}" srcOrd="4" destOrd="0" presId="urn:microsoft.com/office/officeart/2005/8/layout/target1"/>
    <dgm:cxn modelId="{0D144217-5EB2-4369-928B-B5DB60091E6C}" type="presParOf" srcId="{F16BA119-B756-437B-84ED-33AC34D804C2}" destId="{CE4FFFF6-3AAD-49CE-BBDC-70A09F46E073}" srcOrd="5" destOrd="0" presId="urn:microsoft.com/office/officeart/2005/8/layout/target1"/>
    <dgm:cxn modelId="{CC05DA5D-4903-4CF2-9B01-DC10F5FC1982}" type="presParOf" srcId="{F16BA119-B756-437B-84ED-33AC34D804C2}" destId="{791E32BB-1D9C-45F1-8428-040D8AF622A4}" srcOrd="6" destOrd="0" presId="urn:microsoft.com/office/officeart/2005/8/layout/target1"/>
    <dgm:cxn modelId="{33FDF344-03B5-414B-B339-25ACC877DC07}" type="presParOf" srcId="{F16BA119-B756-437B-84ED-33AC34D804C2}" destId="{14E561FC-E80D-4E03-A822-BF59123E9B22}" srcOrd="7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809180-9626-448F-8855-F91224B8AB77}">
      <dsp:nvSpPr>
        <dsp:cNvPr id="0" name=""/>
        <dsp:cNvSpPr/>
      </dsp:nvSpPr>
      <dsp:spPr>
        <a:xfrm>
          <a:off x="2530872" y="1121769"/>
          <a:ext cx="1404373" cy="4467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4426"/>
              </a:lnTo>
              <a:lnTo>
                <a:pt x="1404373" y="304426"/>
              </a:lnTo>
              <a:lnTo>
                <a:pt x="1404373" y="4467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242F07-72C5-4194-B864-7561AB8096E3}">
      <dsp:nvSpPr>
        <dsp:cNvPr id="0" name=""/>
        <dsp:cNvSpPr/>
      </dsp:nvSpPr>
      <dsp:spPr>
        <a:xfrm>
          <a:off x="1236131" y="1121769"/>
          <a:ext cx="1294741" cy="446719"/>
        </a:xfrm>
        <a:custGeom>
          <a:avLst/>
          <a:gdLst/>
          <a:ahLst/>
          <a:cxnLst/>
          <a:rect l="0" t="0" r="0" b="0"/>
          <a:pathLst>
            <a:path>
              <a:moveTo>
                <a:pt x="1294741" y="0"/>
              </a:moveTo>
              <a:lnTo>
                <a:pt x="1294741" y="304426"/>
              </a:lnTo>
              <a:lnTo>
                <a:pt x="0" y="304426"/>
              </a:lnTo>
              <a:lnTo>
                <a:pt x="0" y="4467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7198DB-1DDD-4961-B89B-F9F6AF1F42BF}">
      <dsp:nvSpPr>
        <dsp:cNvPr id="0" name=""/>
        <dsp:cNvSpPr/>
      </dsp:nvSpPr>
      <dsp:spPr>
        <a:xfrm>
          <a:off x="1391207" y="146410"/>
          <a:ext cx="2279330" cy="9753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140413-C26E-4BB6-A559-CACBFEABF27E}">
      <dsp:nvSpPr>
        <dsp:cNvPr id="0" name=""/>
        <dsp:cNvSpPr/>
      </dsp:nvSpPr>
      <dsp:spPr>
        <a:xfrm>
          <a:off x="1561874" y="308543"/>
          <a:ext cx="2279330" cy="9753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Veřejná správa</a:t>
          </a:r>
        </a:p>
      </dsp:txBody>
      <dsp:txXfrm>
        <a:off x="1590441" y="337110"/>
        <a:ext cx="2222196" cy="918225"/>
      </dsp:txXfrm>
    </dsp:sp>
    <dsp:sp modelId="{64C66C4B-47B5-48F5-B110-266549C5EEFF}">
      <dsp:nvSpPr>
        <dsp:cNvPr id="0" name=""/>
        <dsp:cNvSpPr/>
      </dsp:nvSpPr>
      <dsp:spPr>
        <a:xfrm>
          <a:off x="2424" y="1568489"/>
          <a:ext cx="2467413" cy="9753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9E92C0-DEC2-4830-91E9-AD9D5D2B1CD8}">
      <dsp:nvSpPr>
        <dsp:cNvPr id="0" name=""/>
        <dsp:cNvSpPr/>
      </dsp:nvSpPr>
      <dsp:spPr>
        <a:xfrm>
          <a:off x="173091" y="1730622"/>
          <a:ext cx="2467413" cy="9753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Státní správa</a:t>
          </a:r>
        </a:p>
      </dsp:txBody>
      <dsp:txXfrm>
        <a:off x="201658" y="1759189"/>
        <a:ext cx="2410279" cy="918225"/>
      </dsp:txXfrm>
    </dsp:sp>
    <dsp:sp modelId="{55E91D5D-6C67-4D7A-A04C-14BC8E7A0328}">
      <dsp:nvSpPr>
        <dsp:cNvPr id="0" name=""/>
        <dsp:cNvSpPr/>
      </dsp:nvSpPr>
      <dsp:spPr>
        <a:xfrm>
          <a:off x="2811171" y="1568489"/>
          <a:ext cx="2248149" cy="9753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5609F1-ECC2-4DFD-A08D-EB7193296EF7}">
      <dsp:nvSpPr>
        <dsp:cNvPr id="0" name=""/>
        <dsp:cNvSpPr/>
      </dsp:nvSpPr>
      <dsp:spPr>
        <a:xfrm>
          <a:off x="2981837" y="1730622"/>
          <a:ext cx="2248149" cy="9753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Samospráva</a:t>
          </a:r>
        </a:p>
      </dsp:txBody>
      <dsp:txXfrm>
        <a:off x="3010404" y="1759189"/>
        <a:ext cx="2191015" cy="9182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7AB4E1-A4BF-4DB6-A140-EB00F45BFCD9}">
      <dsp:nvSpPr>
        <dsp:cNvPr id="0" name=""/>
        <dsp:cNvSpPr/>
      </dsp:nvSpPr>
      <dsp:spPr>
        <a:xfrm>
          <a:off x="2277608" y="1075"/>
          <a:ext cx="1253091" cy="6265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zastupitelstvo</a:t>
          </a:r>
        </a:p>
      </dsp:txBody>
      <dsp:txXfrm>
        <a:off x="2295959" y="19426"/>
        <a:ext cx="1216389" cy="589843"/>
      </dsp:txXfrm>
    </dsp:sp>
    <dsp:sp modelId="{A95F0438-310B-487C-A8E9-7203F0C33DB7}">
      <dsp:nvSpPr>
        <dsp:cNvPr id="0" name=""/>
        <dsp:cNvSpPr/>
      </dsp:nvSpPr>
      <dsp:spPr>
        <a:xfrm rot="2160000">
          <a:off x="3414730" y="813504"/>
          <a:ext cx="654735" cy="219290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900" kern="1200"/>
        </a:p>
      </dsp:txBody>
      <dsp:txXfrm>
        <a:off x="3480517" y="857362"/>
        <a:ext cx="523161" cy="131574"/>
      </dsp:txXfrm>
    </dsp:sp>
    <dsp:sp modelId="{3900F34E-ABF7-47FF-BF48-E5CE1BB0DDED}">
      <dsp:nvSpPr>
        <dsp:cNvPr id="0" name=""/>
        <dsp:cNvSpPr/>
      </dsp:nvSpPr>
      <dsp:spPr>
        <a:xfrm>
          <a:off x="3953496" y="1218678"/>
          <a:ext cx="1253091" cy="6265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rada</a:t>
          </a:r>
        </a:p>
      </dsp:txBody>
      <dsp:txXfrm>
        <a:off x="3971847" y="1237029"/>
        <a:ext cx="1216389" cy="589843"/>
      </dsp:txXfrm>
    </dsp:sp>
    <dsp:sp modelId="{DD7E6667-A357-4A41-AD87-44FDD19CE74F}">
      <dsp:nvSpPr>
        <dsp:cNvPr id="0" name=""/>
        <dsp:cNvSpPr/>
      </dsp:nvSpPr>
      <dsp:spPr>
        <a:xfrm rot="6480000">
          <a:off x="3932608" y="2407368"/>
          <a:ext cx="654735" cy="219290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900" kern="1200"/>
        </a:p>
      </dsp:txBody>
      <dsp:txXfrm rot="10800000">
        <a:off x="3998395" y="2451226"/>
        <a:ext cx="523161" cy="131574"/>
      </dsp:txXfrm>
    </dsp:sp>
    <dsp:sp modelId="{A10A5AD8-E8F7-4B55-8BBC-C091E21284BC}">
      <dsp:nvSpPr>
        <dsp:cNvPr id="0" name=""/>
        <dsp:cNvSpPr/>
      </dsp:nvSpPr>
      <dsp:spPr>
        <a:xfrm>
          <a:off x="3313364" y="3188803"/>
          <a:ext cx="1253091" cy="6265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starosta</a:t>
          </a:r>
        </a:p>
      </dsp:txBody>
      <dsp:txXfrm>
        <a:off x="3331715" y="3207154"/>
        <a:ext cx="1216389" cy="589843"/>
      </dsp:txXfrm>
    </dsp:sp>
    <dsp:sp modelId="{22CDF8CD-C841-46B4-AB12-AE278A972077}">
      <dsp:nvSpPr>
        <dsp:cNvPr id="0" name=""/>
        <dsp:cNvSpPr/>
      </dsp:nvSpPr>
      <dsp:spPr>
        <a:xfrm rot="10800000">
          <a:off x="2576786" y="3392430"/>
          <a:ext cx="654735" cy="219290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900" kern="1200"/>
        </a:p>
      </dsp:txBody>
      <dsp:txXfrm rot="10800000">
        <a:off x="2642573" y="3436288"/>
        <a:ext cx="523161" cy="131574"/>
      </dsp:txXfrm>
    </dsp:sp>
    <dsp:sp modelId="{9D7FF06B-9D70-4868-9C9C-F2C61EEADBB5}">
      <dsp:nvSpPr>
        <dsp:cNvPr id="0" name=""/>
        <dsp:cNvSpPr/>
      </dsp:nvSpPr>
      <dsp:spPr>
        <a:xfrm>
          <a:off x="1241853" y="3188803"/>
          <a:ext cx="1253091" cy="626545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obecní úřad</a:t>
          </a:r>
        </a:p>
      </dsp:txBody>
      <dsp:txXfrm>
        <a:off x="1260204" y="3207154"/>
        <a:ext cx="1216389" cy="589843"/>
      </dsp:txXfrm>
    </dsp:sp>
    <dsp:sp modelId="{00C765BB-4B41-4C41-B1F1-D490B7817633}">
      <dsp:nvSpPr>
        <dsp:cNvPr id="0" name=""/>
        <dsp:cNvSpPr/>
      </dsp:nvSpPr>
      <dsp:spPr>
        <a:xfrm rot="15120000">
          <a:off x="1220964" y="2407368"/>
          <a:ext cx="654735" cy="219290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900" kern="1200"/>
        </a:p>
      </dsp:txBody>
      <dsp:txXfrm rot="10800000">
        <a:off x="1286751" y="2451226"/>
        <a:ext cx="523161" cy="131574"/>
      </dsp:txXfrm>
    </dsp:sp>
    <dsp:sp modelId="{87F9A4E4-6A95-4C5C-9C69-07D38116358F}">
      <dsp:nvSpPr>
        <dsp:cNvPr id="0" name=""/>
        <dsp:cNvSpPr/>
      </dsp:nvSpPr>
      <dsp:spPr>
        <a:xfrm>
          <a:off x="433700" y="1218678"/>
          <a:ext cx="1589132" cy="626545"/>
        </a:xfrm>
        <a:prstGeom prst="roundRect">
          <a:avLst>
            <a:gd name="adj" fmla="val 10000"/>
          </a:avLst>
        </a:prstGeom>
        <a:noFill/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>
              <a:solidFill>
                <a:schemeClr val="tx1"/>
              </a:solidFill>
            </a:rPr>
            <a:t>zvláštní orgány</a:t>
          </a:r>
        </a:p>
      </dsp:txBody>
      <dsp:txXfrm>
        <a:off x="452051" y="1237029"/>
        <a:ext cx="1552430" cy="589843"/>
      </dsp:txXfrm>
    </dsp:sp>
    <dsp:sp modelId="{885E13CC-8F10-4A5E-A153-7B33E673F8B2}">
      <dsp:nvSpPr>
        <dsp:cNvPr id="0" name=""/>
        <dsp:cNvSpPr/>
      </dsp:nvSpPr>
      <dsp:spPr>
        <a:xfrm rot="19440000">
          <a:off x="1738842" y="813504"/>
          <a:ext cx="654735" cy="219290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900" kern="1200"/>
        </a:p>
      </dsp:txBody>
      <dsp:txXfrm>
        <a:off x="1804629" y="857362"/>
        <a:ext cx="523161" cy="1315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0CA725-58D7-4BB6-A0BE-5866C2F9DD80}">
      <dsp:nvSpPr>
        <dsp:cNvPr id="0" name=""/>
        <dsp:cNvSpPr/>
      </dsp:nvSpPr>
      <dsp:spPr>
        <a:xfrm>
          <a:off x="1070258" y="0"/>
          <a:ext cx="5183481" cy="5183481"/>
        </a:xfrm>
        <a:prstGeom prst="ellipse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baseline="0" dirty="0"/>
            <a:t>Zaměstnanci obce</a:t>
          </a:r>
        </a:p>
      </dsp:txBody>
      <dsp:txXfrm>
        <a:off x="2756185" y="259174"/>
        <a:ext cx="1811626" cy="777522"/>
      </dsp:txXfrm>
    </dsp:sp>
    <dsp:sp modelId="{D91B8FEB-A728-46E1-8FF9-C58AD1F2E27C}">
      <dsp:nvSpPr>
        <dsp:cNvPr id="0" name=""/>
        <dsp:cNvSpPr/>
      </dsp:nvSpPr>
      <dsp:spPr>
        <a:xfrm>
          <a:off x="1800610" y="1295870"/>
          <a:ext cx="3887610" cy="3887610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Zaměstnanci zařazení do obecního úřadu</a:t>
          </a:r>
        </a:p>
      </dsp:txBody>
      <dsp:txXfrm>
        <a:off x="2838602" y="1538845"/>
        <a:ext cx="1811626" cy="728927"/>
      </dsp:txXfrm>
    </dsp:sp>
    <dsp:sp modelId="{918F5073-3D24-4D7E-B524-837EFCA81A2B}">
      <dsp:nvSpPr>
        <dsp:cNvPr id="0" name=""/>
        <dsp:cNvSpPr/>
      </dsp:nvSpPr>
      <dsp:spPr>
        <a:xfrm>
          <a:off x="2448545" y="2591740"/>
          <a:ext cx="2591740" cy="2591740"/>
        </a:xfrm>
        <a:prstGeom prst="ellipse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Úředníci obecního úřadu</a:t>
          </a:r>
        </a:p>
      </dsp:txBody>
      <dsp:txXfrm>
        <a:off x="2828097" y="3239675"/>
        <a:ext cx="1832637" cy="129587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A64F58-9259-4CA7-BB63-EE1B83DAADF0}">
      <dsp:nvSpPr>
        <dsp:cNvPr id="0" name=""/>
        <dsp:cNvSpPr/>
      </dsp:nvSpPr>
      <dsp:spPr>
        <a:xfrm>
          <a:off x="771640" y="122222"/>
          <a:ext cx="4423404" cy="4460132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C712CB-583A-41C7-847E-BB79E47FC6A0}">
      <dsp:nvSpPr>
        <dsp:cNvPr id="0" name=""/>
        <dsp:cNvSpPr/>
      </dsp:nvSpPr>
      <dsp:spPr>
        <a:xfrm>
          <a:off x="2417596" y="1786543"/>
          <a:ext cx="1131490" cy="1131490"/>
        </a:xfrm>
        <a:prstGeom prst="ellipse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45FED6-ABCD-4793-8544-D3998250BCF2}">
      <dsp:nvSpPr>
        <dsp:cNvPr id="0" name=""/>
        <dsp:cNvSpPr/>
      </dsp:nvSpPr>
      <dsp:spPr>
        <a:xfrm>
          <a:off x="5358001" y="-56392"/>
          <a:ext cx="1473879" cy="5742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29210" rIns="29210" bIns="2921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Právní vztahy</a:t>
          </a:r>
        </a:p>
      </dsp:txBody>
      <dsp:txXfrm>
        <a:off x="5358001" y="-56392"/>
        <a:ext cx="1473879" cy="574273"/>
      </dsp:txXfrm>
    </dsp:sp>
    <dsp:sp modelId="{4F43B9DD-8C5C-41A0-9DB7-AE90D4495072}">
      <dsp:nvSpPr>
        <dsp:cNvPr id="0" name=""/>
        <dsp:cNvSpPr/>
      </dsp:nvSpPr>
      <dsp:spPr>
        <a:xfrm>
          <a:off x="4822014" y="230744"/>
          <a:ext cx="42430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46EB92-4CB2-40DD-A1A0-C1C377FD6B19}">
      <dsp:nvSpPr>
        <dsp:cNvPr id="0" name=""/>
        <dsp:cNvSpPr/>
      </dsp:nvSpPr>
      <dsp:spPr>
        <a:xfrm rot="5400000">
          <a:off x="2840633" y="372321"/>
          <a:ext cx="2122676" cy="1837258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4FFFF6-3AAD-49CE-BBDC-70A09F46E073}">
      <dsp:nvSpPr>
        <dsp:cNvPr id="0" name=""/>
        <dsp:cNvSpPr/>
      </dsp:nvSpPr>
      <dsp:spPr>
        <a:xfrm>
          <a:off x="5246323" y="937925"/>
          <a:ext cx="1697236" cy="14143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29210" rIns="29210" bIns="2921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Společenské vztahy</a:t>
          </a:r>
        </a:p>
      </dsp:txBody>
      <dsp:txXfrm>
        <a:off x="5246323" y="937925"/>
        <a:ext cx="1697236" cy="1414363"/>
      </dsp:txXfrm>
    </dsp:sp>
    <dsp:sp modelId="{791E32BB-1D9C-45F1-8428-040D8AF622A4}">
      <dsp:nvSpPr>
        <dsp:cNvPr id="0" name=""/>
        <dsp:cNvSpPr/>
      </dsp:nvSpPr>
      <dsp:spPr>
        <a:xfrm>
          <a:off x="4822014" y="1645107"/>
          <a:ext cx="42430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E561FC-E80D-4E03-A822-BF59123E9B22}">
      <dsp:nvSpPr>
        <dsp:cNvPr id="0" name=""/>
        <dsp:cNvSpPr/>
      </dsp:nvSpPr>
      <dsp:spPr>
        <a:xfrm rot="5400000">
          <a:off x="3564249" y="1876667"/>
          <a:ext cx="1485873" cy="1026827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DD912E-22EE-5B43-AD7F-61B865AE1119}" type="datetimeFigureOut">
              <a:rPr lang="cs-CZ" smtClean="0"/>
              <a:t>07.11.2019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B2DDFC-583D-484F-BB60-48571C9F7EB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4636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B2DDFC-583D-484F-BB60-48571C9F7EB6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49979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B2DDFC-583D-484F-BB60-48571C9F7EB6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651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06230-D4B9-458E-987F-6AFE16FE0C87}" type="datetimeFigureOut">
              <a:rPr lang="cs-CZ" smtClean="0"/>
              <a:pPr/>
              <a:t>07.11.2019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205DF-6A22-408F-BF49-0338552B0B0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5442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06230-D4B9-458E-987F-6AFE16FE0C87}" type="datetimeFigureOut">
              <a:rPr lang="cs-CZ" smtClean="0"/>
              <a:pPr/>
              <a:t>07.11.2019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205DF-6A22-408F-BF49-0338552B0B0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6684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06230-D4B9-458E-987F-6AFE16FE0C87}" type="datetimeFigureOut">
              <a:rPr lang="cs-CZ" smtClean="0"/>
              <a:pPr/>
              <a:t>07.11.2019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205DF-6A22-408F-BF49-0338552B0B0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67743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06230-D4B9-458E-987F-6AFE16FE0C87}" type="datetimeFigureOut">
              <a:rPr lang="cs-CZ" smtClean="0"/>
              <a:pPr/>
              <a:t>07.11.2019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205DF-6A22-408F-BF49-0338552B0B0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3"/>
          </p:nvPr>
        </p:nvSpPr>
        <p:spPr>
          <a:xfrm>
            <a:off x="539750" y="333375"/>
            <a:ext cx="1152525" cy="10080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4664"/>
            <a:ext cx="1008112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477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06230-D4B9-458E-987F-6AFE16FE0C87}" type="datetimeFigureOut">
              <a:rPr lang="cs-CZ" smtClean="0"/>
              <a:pPr/>
              <a:t>07.11.2019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205DF-6A22-408F-BF49-0338552B0B0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7991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06230-D4B9-458E-987F-6AFE16FE0C87}" type="datetimeFigureOut">
              <a:rPr lang="cs-CZ" smtClean="0"/>
              <a:pPr/>
              <a:t>07.11.2019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205DF-6A22-408F-BF49-0338552B0B0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091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06230-D4B9-458E-987F-6AFE16FE0C87}" type="datetimeFigureOut">
              <a:rPr lang="cs-CZ" smtClean="0"/>
              <a:pPr/>
              <a:t>07.11.2019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205DF-6A22-408F-BF49-0338552B0B0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6379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06230-D4B9-458E-987F-6AFE16FE0C87}" type="datetimeFigureOut">
              <a:rPr lang="cs-CZ" smtClean="0"/>
              <a:pPr/>
              <a:t>07.11.2019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205DF-6A22-408F-BF49-0338552B0B0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798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06230-D4B9-458E-987F-6AFE16FE0C87}" type="datetimeFigureOut">
              <a:rPr lang="cs-CZ" smtClean="0"/>
              <a:pPr/>
              <a:t>07.11.2019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205DF-6A22-408F-BF49-0338552B0B0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299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06230-D4B9-458E-987F-6AFE16FE0C87}" type="datetimeFigureOut">
              <a:rPr lang="cs-CZ" smtClean="0"/>
              <a:pPr/>
              <a:t>07.11.2019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205DF-6A22-408F-BF49-0338552B0B0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0362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06230-D4B9-458E-987F-6AFE16FE0C87}" type="datetimeFigureOut">
              <a:rPr lang="cs-CZ" smtClean="0"/>
              <a:pPr/>
              <a:t>07.11.2019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205DF-6A22-408F-BF49-0338552B0B0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6655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06230-D4B9-458E-987F-6AFE16FE0C87}" type="datetimeFigureOut">
              <a:rPr lang="cs-CZ" smtClean="0"/>
              <a:pPr/>
              <a:t>07.11.2019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205DF-6A22-408F-BF49-0338552B0B0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446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06230-D4B9-458E-987F-6AFE16FE0C87}" type="datetimeFigureOut">
              <a:rPr lang="cs-CZ" smtClean="0"/>
              <a:pPr/>
              <a:t>07.11.2019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205DF-6A22-408F-BF49-0338552B0B0B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04664"/>
            <a:ext cx="800100" cy="78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33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youtube.com/watch?v=QDSSW2PokIM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83768" y="357165"/>
            <a:ext cx="6374512" cy="1271571"/>
          </a:xfrm>
        </p:spPr>
        <p:txBody>
          <a:bodyPr>
            <a:normAutofit fontScale="90000"/>
          </a:bodyPr>
          <a:lstStyle/>
          <a:p>
            <a:br>
              <a:rPr lang="cs-CZ" b="1" dirty="0"/>
            </a:br>
            <a:br>
              <a:rPr lang="cs-CZ" b="1" dirty="0"/>
            </a:br>
            <a:br>
              <a:rPr lang="cs-CZ" dirty="0"/>
            </a:br>
            <a:br>
              <a:rPr lang="cs-CZ" dirty="0"/>
            </a:br>
            <a:r>
              <a:rPr lang="cs-CZ" sz="4000" dirty="0"/>
              <a:t>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55576" y="1889948"/>
            <a:ext cx="7776864" cy="3987324"/>
          </a:xfrm>
        </p:spPr>
        <p:txBody>
          <a:bodyPr>
            <a:noAutofit/>
          </a:bodyPr>
          <a:lstStyle/>
          <a:p>
            <a:r>
              <a:rPr lang="cs-CZ" b="1" dirty="0"/>
              <a:t>Tajemník (obecní úřad) oproti orgánům obce</a:t>
            </a:r>
          </a:p>
          <a:p>
            <a:r>
              <a:rPr lang="cs-CZ" sz="1600" dirty="0"/>
              <a:t>Úvahy o příčinách vzniku konfliktů a zásady, jak jim předcházet</a:t>
            </a:r>
          </a:p>
          <a:p>
            <a:endParaRPr lang="cs-CZ" sz="1600" dirty="0"/>
          </a:p>
          <a:p>
            <a:r>
              <a:rPr lang="cs-CZ" sz="2400" dirty="0"/>
              <a:t>Andrea Kovářová</a:t>
            </a:r>
          </a:p>
          <a:p>
            <a:br>
              <a:rPr lang="cs-CZ" sz="2400" dirty="0"/>
            </a:br>
            <a:r>
              <a:rPr lang="cs-CZ" b="1" dirty="0"/>
              <a:t>Pardubice 12.11.2019</a:t>
            </a: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3B78D79-9DBC-4533-B386-867E01BA49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6971" y="4509120"/>
            <a:ext cx="2730057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3948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467544" y="357166"/>
            <a:ext cx="8447832" cy="983601"/>
          </a:xfrm>
        </p:spPr>
        <p:txBody>
          <a:bodyPr>
            <a:normAutofit fontScale="90000"/>
          </a:bodyPr>
          <a:lstStyle/>
          <a:p>
            <a:r>
              <a:rPr lang="cs-CZ" dirty="0"/>
              <a:t>        Jak silné je postavení tajemníka?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B931CF37-3964-41EA-A42A-252E99208126}"/>
              </a:ext>
            </a:extLst>
          </p:cNvPr>
          <p:cNvSpPr txBox="1"/>
          <p:nvPr/>
        </p:nvSpPr>
        <p:spPr>
          <a:xfrm>
            <a:off x="971600" y="1340767"/>
            <a:ext cx="7704856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Lze vůbec skrze právo najít spravedlnost???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Poslechněte si naši ústavní soudkyni Kateřinu Šimáčkovou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>
                <a:hlinkClick r:id="rId2"/>
              </a:rPr>
              <a:t>https://www.youtube.com/watch?v=QDSSW2PokIM</a:t>
            </a:r>
            <a:endParaRPr lang="cs-CZ" sz="2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2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A5133F5-58BB-45E0-B6F5-1E5D23B435E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1" y="3123631"/>
            <a:ext cx="6759854" cy="275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892279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457200" y="357166"/>
            <a:ext cx="8458176" cy="1121113"/>
          </a:xfrm>
        </p:spPr>
        <p:txBody>
          <a:bodyPr>
            <a:normAutofit/>
          </a:bodyPr>
          <a:lstStyle/>
          <a:p>
            <a:r>
              <a:rPr lang="cs-CZ" dirty="0"/>
              <a:t>Děkuji za pozornost!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8" name="Picture 2" descr="Z:\Dokumenty\prezentace\podklady\37266754-Copyright-all-rights-reserved-red-stamp-isolated-on-white-background-Stock-Phot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293096"/>
            <a:ext cx="3096344" cy="1702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515A6C2E-C98F-4FAE-8B05-35705FAD68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478280"/>
            <a:ext cx="3744416" cy="2979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00124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28860" y="357165"/>
            <a:ext cx="6429420" cy="1071571"/>
          </a:xfrm>
        </p:spPr>
        <p:txBody>
          <a:bodyPr>
            <a:normAutofit fontScale="90000"/>
          </a:bodyPr>
          <a:lstStyle/>
          <a:p>
            <a:br>
              <a:rPr lang="cs-CZ" b="1" dirty="0"/>
            </a:br>
            <a:br>
              <a:rPr lang="cs-CZ" b="1" dirty="0"/>
            </a:br>
            <a:br>
              <a:rPr lang="cs-CZ" dirty="0"/>
            </a:br>
            <a:br>
              <a:rPr lang="cs-CZ" dirty="0"/>
            </a:br>
            <a:r>
              <a:rPr lang="cs-CZ" sz="4000" dirty="0"/>
              <a:t>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556792"/>
            <a:ext cx="8013596" cy="3411260"/>
          </a:xfrm>
        </p:spPr>
        <p:txBody>
          <a:bodyPr>
            <a:noAutofit/>
          </a:bodyPr>
          <a:lstStyle/>
          <a:p>
            <a:pPr algn="just"/>
            <a:r>
              <a:rPr lang="cs-CZ" sz="2400" dirty="0"/>
              <a:t>Otázky k zamyšlení a diskuzi: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spolupráce a komunikace obecního úřadu s radou a zastupitelstvem – zásady dobré praxe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kontinuita v samosprávách: Je postavení tajemníka dostatečně pevné, aby po změně vedení města po volbách mohl efektivně pracovat?</a:t>
            </a:r>
          </a:p>
          <a:p>
            <a:pPr algn="l"/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848606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323528" y="357166"/>
            <a:ext cx="8591848" cy="983601"/>
          </a:xfrm>
        </p:spPr>
        <p:txBody>
          <a:bodyPr>
            <a:normAutofit/>
          </a:bodyPr>
          <a:lstStyle/>
          <a:p>
            <a:r>
              <a:rPr lang="cs-CZ" dirty="0"/>
              <a:t>Modely fungování VS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71600" y="1556792"/>
            <a:ext cx="784887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dirty="0"/>
              <a:t>Smíšený (spojený) model výkonu veřejné správy oproti oddělenému modelu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dirty="0"/>
              <a:t>Smíšený model – dvě strany téže mince nebo dvě mince?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dirty="0"/>
              <a:t>Moc odvozená od státu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dirty="0"/>
              <a:t>Existoval nejprve stát a pak obec, nebo obec a potom stát?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200" dirty="0"/>
              <a:t>Systémová podjatost – právo užívané nebo zneužívané?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200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751756A9-EB8E-44B0-85EB-074DF5D25AD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2934832"/>
              </p:ext>
            </p:extLst>
          </p:nvPr>
        </p:nvGraphicFramePr>
        <p:xfrm>
          <a:off x="2195736" y="3680450"/>
          <a:ext cx="5232412" cy="2852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579657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628297-A08D-46F8-8F56-C453999D0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Orgány obce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6494C1-3B4E-40DD-86FC-A3E9EE5E55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700808"/>
            <a:ext cx="8075240" cy="4425355"/>
          </a:xfrm>
        </p:spPr>
        <p:txBody>
          <a:bodyPr/>
          <a:lstStyle/>
          <a:p>
            <a:r>
              <a:rPr lang="cs-CZ" dirty="0"/>
              <a:t>Proč vzniká konflikt?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12670CF2-79A1-4A57-9901-09BE0573887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31936301"/>
              </p:ext>
            </p:extLst>
          </p:nvPr>
        </p:nvGraphicFramePr>
        <p:xfrm>
          <a:off x="1979712" y="2060848"/>
          <a:ext cx="5640288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2641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539552" y="357166"/>
            <a:ext cx="8375824" cy="983601"/>
          </a:xfrm>
        </p:spPr>
        <p:txBody>
          <a:bodyPr>
            <a:normAutofit/>
          </a:bodyPr>
          <a:lstStyle/>
          <a:p>
            <a:r>
              <a:rPr lang="cs-CZ" dirty="0"/>
              <a:t>Zaměstnanci obce</a:t>
            </a:r>
          </a:p>
        </p:txBody>
      </p:sp>
      <p:graphicFrame>
        <p:nvGraphicFramePr>
          <p:cNvPr id="4" name="Zástupný symbol pro obsah 7">
            <a:extLst>
              <a:ext uri="{FF2B5EF4-FFF2-40B4-BE49-F238E27FC236}">
                <a16:creationId xmlns:a16="http://schemas.microsoft.com/office/drawing/2014/main" id="{463A8999-1D9C-4DCD-A5A3-08094F8707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0048335"/>
              </p:ext>
            </p:extLst>
          </p:nvPr>
        </p:nvGraphicFramePr>
        <p:xfrm>
          <a:off x="899592" y="1412776"/>
          <a:ext cx="7488832" cy="51834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ál 4">
            <a:extLst>
              <a:ext uri="{FF2B5EF4-FFF2-40B4-BE49-F238E27FC236}">
                <a16:creationId xmlns:a16="http://schemas.microsoft.com/office/drawing/2014/main" id="{737E4125-74AF-4D87-A2A1-315818FA458A}"/>
              </a:ext>
            </a:extLst>
          </p:cNvPr>
          <p:cNvSpPr/>
          <p:nvPr/>
        </p:nvSpPr>
        <p:spPr>
          <a:xfrm>
            <a:off x="5508104" y="2749100"/>
            <a:ext cx="1728192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zastupitelé</a:t>
            </a:r>
          </a:p>
        </p:txBody>
      </p:sp>
    </p:spTree>
    <p:extLst>
      <p:ext uri="{BB962C8B-B14F-4D97-AF65-F5344CB8AC3E}">
        <p14:creationId xmlns:p14="http://schemas.microsoft.com/office/powerpoint/2010/main" val="1878927132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467544" y="357166"/>
            <a:ext cx="8447832" cy="983601"/>
          </a:xfrm>
        </p:spPr>
        <p:txBody>
          <a:bodyPr>
            <a:normAutofit/>
          </a:bodyPr>
          <a:lstStyle/>
          <a:p>
            <a:r>
              <a:rPr lang="cs-CZ" dirty="0"/>
              <a:t>Zásady dobré praxe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D37CA3B5-AA95-4412-8CE1-D47A12E2948A}"/>
              </a:ext>
            </a:extLst>
          </p:cNvPr>
          <p:cNvSpPr txBox="1"/>
          <p:nvPr/>
        </p:nvSpPr>
        <p:spPr>
          <a:xfrm>
            <a:off x="971600" y="1556792"/>
            <a:ext cx="705678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Žádný právní předpis (tedy žádná norma) nezajistí funkční vztah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Norma je pravidlo chování, normy jsou obsaženy v právních předpisech, ale i jiných normativních systémech (morálka, etiketa, …)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Předpisy jsou jen nosiče informací (médium), které nám umožňují předávat informaci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Jaké pravidlo chování se vytvoří, záleží jen na nás (jak dodržujeme, jak kontrolujeme, …)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Zpět k první odrážce: právo je základ pro to, abychom si vytvořili vlastním chováním fungující pracoviště (vztahová rovina, nikoli právní)</a:t>
            </a:r>
          </a:p>
        </p:txBody>
      </p:sp>
    </p:spTree>
    <p:extLst>
      <p:ext uri="{BB962C8B-B14F-4D97-AF65-F5344CB8AC3E}">
        <p14:creationId xmlns:p14="http://schemas.microsoft.com/office/powerpoint/2010/main" val="2159768720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467544" y="357166"/>
            <a:ext cx="8447832" cy="983601"/>
          </a:xfrm>
        </p:spPr>
        <p:txBody>
          <a:bodyPr>
            <a:normAutofit/>
          </a:bodyPr>
          <a:lstStyle/>
          <a:p>
            <a:r>
              <a:rPr lang="cs-CZ" dirty="0"/>
              <a:t>Vztahy na pracovišti</a:t>
            </a:r>
          </a:p>
        </p:txBody>
      </p:sp>
      <p:graphicFrame>
        <p:nvGraphicFramePr>
          <p:cNvPr id="4" name="Zástupný symbol pro obsah 5">
            <a:extLst>
              <a:ext uri="{FF2B5EF4-FFF2-40B4-BE49-F238E27FC236}">
                <a16:creationId xmlns:a16="http://schemas.microsoft.com/office/drawing/2014/main" id="{CC7F43B5-1506-4149-BE3D-5E9A17125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7253199"/>
              </p:ext>
            </p:extLst>
          </p:nvPr>
        </p:nvGraphicFramePr>
        <p:xfrm>
          <a:off x="457200" y="1600200"/>
          <a:ext cx="77152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6807738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467544" y="357166"/>
            <a:ext cx="8447832" cy="983601"/>
          </a:xfrm>
        </p:spPr>
        <p:txBody>
          <a:bodyPr>
            <a:normAutofit/>
          </a:bodyPr>
          <a:lstStyle/>
          <a:p>
            <a:r>
              <a:rPr lang="cs-CZ" dirty="0"/>
              <a:t>Vztahy na pracovišti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B931CF37-3964-41EA-A42A-252E99208126}"/>
              </a:ext>
            </a:extLst>
          </p:cNvPr>
          <p:cNvSpPr txBox="1"/>
          <p:nvPr/>
        </p:nvSpPr>
        <p:spPr>
          <a:xfrm>
            <a:off x="971600" y="1340767"/>
            <a:ext cx="7704856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200" dirty="0"/>
              <a:t>Tajemník a obecní úřad jsou profesionálové (úředníci) = nepatří do politiky (jmenování, pracovní smlouva, tj. pracovněprávní vztah)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200" dirty="0"/>
              <a:t>Starosta a zastupitelé jsou politici (vztah k obci vzniká volbou)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200" dirty="0"/>
              <a:t>Tajemník je zárukou kontinuity po volbách při změně volených funkcionářů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200" dirty="0"/>
              <a:t>Nedostatek: tajemník není obligatorní funkcí (pouze u úřadů II. a III. stupně)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200" dirty="0"/>
              <a:t>Tajemník ani úředníci by neměli být členy žádné politické strany, ani projevovat v rámci své práce politické přesvědčení (viz zákon o úřednících: implicitně plyne z ustanovení, že dbá veřejného zájmu, nikoli tedy zájmu určitého subjektu či skupiny, je nestranný, …)</a:t>
            </a:r>
          </a:p>
        </p:txBody>
      </p:sp>
    </p:spTree>
    <p:extLst>
      <p:ext uri="{BB962C8B-B14F-4D97-AF65-F5344CB8AC3E}">
        <p14:creationId xmlns:p14="http://schemas.microsoft.com/office/powerpoint/2010/main" val="3508552176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467544" y="357166"/>
            <a:ext cx="8447832" cy="983601"/>
          </a:xfrm>
        </p:spPr>
        <p:txBody>
          <a:bodyPr>
            <a:normAutofit fontScale="90000"/>
          </a:bodyPr>
          <a:lstStyle/>
          <a:p>
            <a:r>
              <a:rPr lang="cs-CZ" dirty="0"/>
              <a:t>        Jak silné je postavení tajemníka?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B931CF37-3964-41EA-A42A-252E99208126}"/>
              </a:ext>
            </a:extLst>
          </p:cNvPr>
          <p:cNvSpPr txBox="1"/>
          <p:nvPr/>
        </p:nvSpPr>
        <p:spPr>
          <a:xfrm>
            <a:off x="971600" y="1340767"/>
            <a:ext cx="7704856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Měl by být tajemník více chráněn, než běžný zaměstnanec?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Jistá ochrana plyne z pravidel platných pro jmenovanou funkci danou zákonem o úřednících (např. pracovní poměr nekončí při odvolání z funkci, či vzdání se práva odvolání,…)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Ochrana nemůže být silnější, neboť by blokovala možnost odvolání při existenci objektivních důvodů k odvolání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„Kdo chce psa být, hůl si vždycky najde“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400" dirty="0"/>
              <a:t>Připravovaná novela zákona o obcích (mimo jiné), možnost odvolání tajemníka Ministerstvem vnitra ve správním řízení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473222608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8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Od září startuje nové design&amp;quot;&quot;/&gt;&lt;property id=&quot;20307&quot; value=&quot;256&quot;/&gt;&lt;/object&gt;&lt;object type=&quot;3&quot; unique_id=&quot;10038&quot;&gt;&lt;property id=&quot;20148&quot; value=&quot;5&quot;/&gt;&lt;property id=&quot;20300&quot; value=&quot;Slide 2 - &amp;quot;LOGO&amp;quot;&quot;/&gt;&lt;property id=&quot;20307&quot; value=&quot;257&quot;/&gt;&lt;/object&gt;&lt;object type=&quot;3&quot; unique_id=&quot;10051&quot;&gt;&lt;property id=&quot;20148&quot; value=&quot;5&quot;/&gt;&lt;property id=&quot;20300&quot; value=&quot;Slide 3 - &amp;quot;CERTIFIKÁTY&amp;quot;&quot;/&gt;&lt;property id=&quot;20307&quot; value=&quot;258&quot;/&gt;&lt;/object&gt;&lt;object type=&quot;3&quot; unique_id=&quot;10077&quot;&gt;&lt;property id=&quot;20148&quot; value=&quot;5&quot;/&gt;&lt;property id=&quot;20300&quot; value=&quot;Slide 4 - &amp;quot;ŠABLONY&amp;quot;&quot;/&gt;&lt;property id=&quot;20307&quot; value=&quot;259&quot;/&gt;&lt;/object&gt;&lt;object type=&quot;3&quot; unique_id=&quot;10078&quot;&gt;&lt;property id=&quot;20148&quot; value=&quot;5&quot;/&gt;&lt;property id=&quot;20300&quot; value=&quot;Slide 7 - &amp;quot;PREZENTACE&amp;quot;&quot;/&gt;&lt;property id=&quot;20307&quot; value=&quot;260&quot;/&gt;&lt;/object&gt;&lt;object type=&quot;3&quot; unique_id=&quot;10107&quot;&gt;&lt;property id=&quot;20148&quot; value=&quot;5&quot;/&gt;&lt;property id=&quot;20300&quot; value=&quot;Slide 8 - &amp;quot;APLIKACE&amp;quot;&quot;/&gt;&lt;property id=&quot;20307&quot; value=&quot;261&quot;/&gt;&lt;/object&gt;&lt;object type=&quot;3&quot; unique_id=&quot;10108&quot;&gt;&lt;property id=&quot;20148&quot; value=&quot;5&quot;/&gt;&lt;property id=&quot;20300&quot; value=&quot;Slide 9 - &amp;quot;… do září ještě doladíme&amp;quot;&quot;/&gt;&lt;property id=&quot;20307&quot; value=&quot;262&quot;/&gt;&lt;/object&gt;&lt;object type=&quot;3&quot; unique_id=&quot;10155&quot;&gt;&lt;property id=&quot;20148&quot; value=&quot;5&quot;/&gt;&lt;property id=&quot;20300&quot; value=&quot;Slide 5 - &amp;quot;RAZÍTKO&amp;quot;&quot;/&gt;&lt;property id=&quot;20307&quot; value=&quot;264&quot;/&gt;&lt;/object&gt;&lt;object type=&quot;3&quot; unique_id=&quot;10156&quot;&gt;&lt;property id=&quot;20148&quot; value=&quot;5&quot;/&gt;&lt;property id=&quot;20300&quot; value=&quot;Slide 6 - &amp;quot;VIZITKY&amp;quot;&quot;/&gt;&lt;property id=&quot;20307&quot; value=&quot;265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Motiv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tiv1" id="{B49238D0-374A-47BA-85BF-4D3166F33B71}" vid="{1694B787-0270-4D7E-AAA4-06BCC62B51A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1543</TotalTime>
  <Words>500</Words>
  <Application>Microsoft Office PowerPoint</Application>
  <PresentationFormat>Předvádění na obrazovce (4:3)</PresentationFormat>
  <Paragraphs>59</Paragraphs>
  <Slides>11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Calibri</vt:lpstr>
      <vt:lpstr>Motiv1</vt:lpstr>
      <vt:lpstr>     </vt:lpstr>
      <vt:lpstr>     </vt:lpstr>
      <vt:lpstr>Modely fungování VS</vt:lpstr>
      <vt:lpstr>Orgány obce</vt:lpstr>
      <vt:lpstr>Zaměstnanci obce</vt:lpstr>
      <vt:lpstr>Zásady dobré praxe</vt:lpstr>
      <vt:lpstr>Vztahy na pracovišti</vt:lpstr>
      <vt:lpstr>Vztahy na pracovišti</vt:lpstr>
      <vt:lpstr>        Jak silné je postavení tajemníka?</vt:lpstr>
      <vt:lpstr>        Jak silné je postavení tajemníka?</vt:lpstr>
      <vt:lpstr>Děkuji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test</dc:creator>
  <cp:lastModifiedBy>Kovářová Andrea</cp:lastModifiedBy>
  <cp:revision>114</cp:revision>
  <dcterms:created xsi:type="dcterms:W3CDTF">2016-05-26T10:14:28Z</dcterms:created>
  <dcterms:modified xsi:type="dcterms:W3CDTF">2019-11-07T08:18:37Z</dcterms:modified>
</cp:coreProperties>
</file>